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4"/>
  </p:notesMasterIdLst>
  <p:sldIdLst>
    <p:sldId id="256" r:id="rId2"/>
    <p:sldId id="290" r:id="rId3"/>
    <p:sldId id="257" r:id="rId4"/>
    <p:sldId id="258" r:id="rId5"/>
    <p:sldId id="259" r:id="rId6"/>
    <p:sldId id="267" r:id="rId7"/>
    <p:sldId id="288" r:id="rId8"/>
    <p:sldId id="260" r:id="rId9"/>
    <p:sldId id="261" r:id="rId10"/>
    <p:sldId id="262" r:id="rId11"/>
    <p:sldId id="268" r:id="rId12"/>
    <p:sldId id="264" r:id="rId13"/>
    <p:sldId id="265" r:id="rId14"/>
    <p:sldId id="266" r:id="rId15"/>
    <p:sldId id="269" r:id="rId16"/>
    <p:sldId id="270" r:id="rId17"/>
    <p:sldId id="271" r:id="rId18"/>
    <p:sldId id="272" r:id="rId19"/>
    <p:sldId id="286" r:id="rId20"/>
    <p:sldId id="273" r:id="rId21"/>
    <p:sldId id="275" r:id="rId22"/>
    <p:sldId id="274" r:id="rId23"/>
    <p:sldId id="277" r:id="rId24"/>
    <p:sldId id="276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9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2" autoAdjust="0"/>
  </p:normalViewPr>
  <p:slideViewPr>
    <p:cSldViewPr>
      <p:cViewPr varScale="1">
        <p:scale>
          <a:sx n="64" d="100"/>
          <a:sy n="64" d="100"/>
        </p:scale>
        <p:origin x="1352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BF1693-3842-4C3E-AD3F-B596BCD01BCF}" type="datetimeFigureOut">
              <a:rPr lang="en-US" smtClean="0"/>
              <a:t>8/16/2016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29F3DC-C21A-489E-9B3E-3D96432E73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270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9F3DC-C21A-489E-9B3E-3D96432E738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1102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9F3DC-C21A-489E-9B3E-3D96432E738B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392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040C9-EE01-488F-9DF8-EC8541359287}" type="datetimeFigureOut">
              <a:rPr lang="en-US" smtClean="0"/>
              <a:t>8/16/2016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F21C7-DFBA-4B2E-A5F5-30BC7FBE45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040C9-EE01-488F-9DF8-EC8541359287}" type="datetimeFigureOut">
              <a:rPr lang="en-US" smtClean="0"/>
              <a:t>8/16/2016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F21C7-DFBA-4B2E-A5F5-30BC7FBE45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040C9-EE01-488F-9DF8-EC8541359287}" type="datetimeFigureOut">
              <a:rPr lang="en-US" smtClean="0"/>
              <a:t>8/16/2016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F21C7-DFBA-4B2E-A5F5-30BC7FBE45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040C9-EE01-488F-9DF8-EC8541359287}" type="datetimeFigureOut">
              <a:rPr lang="en-US" smtClean="0"/>
              <a:t>8/16/2016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F21C7-DFBA-4B2E-A5F5-30BC7FBE45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040C9-EE01-488F-9DF8-EC8541359287}" type="datetimeFigureOut">
              <a:rPr lang="en-US" smtClean="0"/>
              <a:t>8/16/2016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F21C7-DFBA-4B2E-A5F5-30BC7FBE45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040C9-EE01-488F-9DF8-EC8541359287}" type="datetimeFigureOut">
              <a:rPr lang="en-US" smtClean="0"/>
              <a:t>8/16/2016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F21C7-DFBA-4B2E-A5F5-30BC7FBE45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040C9-EE01-488F-9DF8-EC8541359287}" type="datetimeFigureOut">
              <a:rPr lang="en-US" smtClean="0"/>
              <a:t>8/16/2016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F21C7-DFBA-4B2E-A5F5-30BC7FBE45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040C9-EE01-488F-9DF8-EC8541359287}" type="datetimeFigureOut">
              <a:rPr lang="en-US" smtClean="0"/>
              <a:t>8/16/2016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F21C7-DFBA-4B2E-A5F5-30BC7FBE45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040C9-EE01-488F-9DF8-EC8541359287}" type="datetimeFigureOut">
              <a:rPr lang="en-US" smtClean="0"/>
              <a:t>8/16/2016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F21C7-DFBA-4B2E-A5F5-30BC7FBE45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040C9-EE01-488F-9DF8-EC8541359287}" type="datetimeFigureOut">
              <a:rPr lang="en-US" smtClean="0"/>
              <a:t>8/16/2016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F21C7-DFBA-4B2E-A5F5-30BC7FBE45A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040C9-EE01-488F-9DF8-EC8541359287}" type="datetimeFigureOut">
              <a:rPr lang="en-US" smtClean="0"/>
              <a:t>8/16/2016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32F21C7-DFBA-4B2E-A5F5-30BC7FBE45A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32F21C7-DFBA-4B2E-A5F5-30BC7FBE45A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D0040C9-EE01-488F-9DF8-EC8541359287}" type="datetimeFigureOut">
              <a:rPr lang="en-US" smtClean="0"/>
              <a:t>8/16/2016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robdevelopment.org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28601"/>
            <a:ext cx="7772400" cy="380999"/>
          </a:xfrm>
        </p:spPr>
        <p:txBody>
          <a:bodyPr>
            <a:noAutofit/>
          </a:bodyPr>
          <a:lstStyle/>
          <a:p>
            <a:pPr algn="ctr"/>
            <a:r>
              <a:rPr lang="en-US" sz="2000" dirty="0">
                <a:solidFill>
                  <a:srgbClr val="00B050"/>
                </a:solidFill>
              </a:rPr>
              <a:t>ማ</a:t>
            </a:r>
            <a:r>
              <a:rPr lang="am-ET" sz="2000" dirty="0">
                <a:solidFill>
                  <a:srgbClr val="00B050"/>
                </a:solidFill>
              </a:rPr>
              <a:t>ሕ</a:t>
            </a:r>
            <a:r>
              <a:rPr lang="en-US" sz="2000" dirty="0" err="1">
                <a:solidFill>
                  <a:srgbClr val="00B050"/>
                </a:solidFill>
              </a:rPr>
              <a:t>በር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>
                <a:solidFill>
                  <a:srgbClr val="00B050"/>
                </a:solidFill>
              </a:rPr>
              <a:t>ልምዓት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>
                <a:solidFill>
                  <a:srgbClr val="00B050"/>
                </a:solidFill>
              </a:rPr>
              <a:t>ኢሮብ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609600"/>
            <a:ext cx="7620000" cy="5715000"/>
          </a:xfrm>
        </p:spPr>
        <p:txBody>
          <a:bodyPr>
            <a:normAutofit/>
          </a:bodyPr>
          <a:lstStyle/>
          <a:p>
            <a:pPr algn="ctr"/>
            <a:endParaRPr lang="en-US" sz="3600" b="1" u="sng" dirty="0"/>
          </a:p>
          <a:p>
            <a:pPr algn="ctr"/>
            <a:r>
              <a:rPr lang="en-US" sz="3600" b="1" u="sng" dirty="0" err="1"/>
              <a:t>ዝርዝር</a:t>
            </a:r>
            <a:r>
              <a:rPr lang="en-US" sz="3600" b="1" u="sng" dirty="0"/>
              <a:t>  </a:t>
            </a:r>
            <a:r>
              <a:rPr lang="en-US" sz="3600" b="1" u="sng" dirty="0" err="1"/>
              <a:t>ኣጀንዳ</a:t>
            </a:r>
            <a:endParaRPr lang="en-US" sz="3600" b="1" u="sng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3200" dirty="0" err="1"/>
              <a:t>ዓመታዊ</a:t>
            </a:r>
            <a:r>
              <a:rPr lang="en-US" sz="3200" dirty="0"/>
              <a:t> </a:t>
            </a:r>
            <a:r>
              <a:rPr lang="en-US" sz="3200" dirty="0" err="1"/>
              <a:t>ትልሚ</a:t>
            </a:r>
            <a:r>
              <a:rPr lang="en-US" sz="3200" dirty="0"/>
              <a:t> </a:t>
            </a:r>
            <a:r>
              <a:rPr lang="en-US" sz="3200" dirty="0" err="1"/>
              <a:t>ተዛቲ</a:t>
            </a:r>
            <a:r>
              <a:rPr lang="am-ET" sz="3200" dirty="0"/>
              <a:t>ኻ</a:t>
            </a:r>
            <a:r>
              <a:rPr lang="en-US" sz="3200" dirty="0"/>
              <a:t> ም</a:t>
            </a:r>
            <a:r>
              <a:rPr lang="am-ET" sz="3200" dirty="0"/>
              <a:t>ፅ</a:t>
            </a:r>
            <a:r>
              <a:rPr lang="en-US" sz="3200" dirty="0" err="1"/>
              <a:t>ዳቕ</a:t>
            </a:r>
            <a:endParaRPr lang="en-US" sz="3200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3200" dirty="0" err="1"/>
              <a:t>በቢ</a:t>
            </a:r>
            <a:r>
              <a:rPr lang="am-ET" sz="3200" dirty="0"/>
              <a:t>ኸ</a:t>
            </a:r>
            <a:r>
              <a:rPr lang="en-US" sz="3200" dirty="0" err="1"/>
              <a:t>ባቢኡ</a:t>
            </a:r>
            <a:r>
              <a:rPr lang="en-US" sz="3200" dirty="0"/>
              <a:t> </a:t>
            </a:r>
            <a:r>
              <a:rPr lang="en-US" sz="3200" dirty="0" err="1"/>
              <a:t>ሓገዝቲ</a:t>
            </a:r>
            <a:r>
              <a:rPr lang="en-US" sz="3200" dirty="0"/>
              <a:t>  </a:t>
            </a:r>
            <a:r>
              <a:rPr lang="en-US" sz="3200" dirty="0" err="1"/>
              <a:t>ኣባላት</a:t>
            </a:r>
            <a:r>
              <a:rPr lang="en-US" sz="3200" dirty="0"/>
              <a:t> </a:t>
            </a:r>
            <a:r>
              <a:rPr lang="en-US" sz="3200" dirty="0" err="1"/>
              <a:t>ምምራ</a:t>
            </a:r>
            <a:r>
              <a:rPr lang="am-ET" sz="3200" dirty="0"/>
              <a:t>ፅ</a:t>
            </a:r>
            <a:r>
              <a:rPr lang="en-US" sz="3200" dirty="0"/>
              <a:t>/ም</a:t>
            </a:r>
            <a:r>
              <a:rPr lang="am-ET" sz="3200" dirty="0"/>
              <a:t>ፅ</a:t>
            </a:r>
            <a:r>
              <a:rPr lang="en-US" sz="3200" dirty="0" err="1"/>
              <a:t>ዳቕ</a:t>
            </a:r>
            <a:r>
              <a:rPr lang="en-US" sz="3200" dirty="0"/>
              <a:t>/</a:t>
            </a:r>
          </a:p>
          <a:p>
            <a:pPr marL="514350" indent="-514350">
              <a:buAutoNum type="arabicPeriod"/>
            </a:pPr>
            <a:r>
              <a:rPr lang="en-US" sz="3200" dirty="0" err="1"/>
              <a:t>ሓዲ</a:t>
            </a:r>
            <a:r>
              <a:rPr lang="am-ET" sz="3200" dirty="0"/>
              <a:t>ሽ</a:t>
            </a:r>
            <a:r>
              <a:rPr lang="en-US" sz="3200" dirty="0"/>
              <a:t> </a:t>
            </a:r>
            <a:r>
              <a:rPr lang="en-US" sz="3200" dirty="0" err="1"/>
              <a:t>ፕሮጀክት</a:t>
            </a:r>
            <a:r>
              <a:rPr lang="en-US" sz="3200" dirty="0"/>
              <a:t> </a:t>
            </a:r>
            <a:r>
              <a:rPr lang="en-US" sz="3200" dirty="0" err="1"/>
              <a:t>ኮልጅ</a:t>
            </a:r>
            <a:r>
              <a:rPr lang="en-US" sz="3200" dirty="0"/>
              <a:t> TVT ሓ</a:t>
            </a:r>
            <a:r>
              <a:rPr lang="am-ET" sz="3200" dirty="0"/>
              <a:t>ፂ</a:t>
            </a:r>
            <a:r>
              <a:rPr lang="en-US" sz="3200" dirty="0"/>
              <a:t>ር </a:t>
            </a:r>
            <a:r>
              <a:rPr lang="en-US" sz="3200" dirty="0" err="1"/>
              <a:t>ገለ</a:t>
            </a:r>
            <a:r>
              <a:rPr lang="am-ET" sz="3200" dirty="0"/>
              <a:t>ፃ</a:t>
            </a:r>
            <a:endParaRPr lang="en-US" sz="3200" dirty="0"/>
          </a:p>
          <a:p>
            <a:pPr marL="514350" indent="-514350">
              <a:buAutoNum type="arabicPeriod"/>
            </a:pPr>
            <a:r>
              <a:rPr lang="en-US" sz="3200" dirty="0" err="1"/>
              <a:t>ናይ</a:t>
            </a:r>
            <a:r>
              <a:rPr lang="en-US" sz="3200" dirty="0"/>
              <a:t> </a:t>
            </a:r>
            <a:r>
              <a:rPr lang="en-US" sz="3200" dirty="0" err="1"/>
              <a:t>ኣባላት</a:t>
            </a:r>
            <a:r>
              <a:rPr lang="en-US" sz="3200" dirty="0"/>
              <a:t> </a:t>
            </a:r>
            <a:r>
              <a:rPr lang="en-US" sz="3200" dirty="0" err="1"/>
              <a:t>ጠቐምቲ</a:t>
            </a:r>
            <a:r>
              <a:rPr lang="en-US" sz="3200" dirty="0"/>
              <a:t>/</a:t>
            </a:r>
            <a:r>
              <a:rPr lang="en-US" sz="3200" dirty="0" err="1"/>
              <a:t>ሃነ</a:t>
            </a:r>
            <a:r>
              <a:rPr lang="am-ET" sz="3200" dirty="0"/>
              <a:t>ፅ</a:t>
            </a:r>
            <a:r>
              <a:rPr lang="en-US" sz="3200" dirty="0"/>
              <a:t>ቲ/ </a:t>
            </a:r>
            <a:r>
              <a:rPr lang="en-US" sz="3200" dirty="0" err="1"/>
              <a:t>ሓሳባት</a:t>
            </a:r>
            <a:r>
              <a:rPr lang="en-US" sz="3200" dirty="0"/>
              <a:t> </a:t>
            </a:r>
            <a:r>
              <a:rPr lang="en-US" sz="3200" dirty="0" err="1"/>
              <a:t>ምቕባል</a:t>
            </a:r>
            <a:endParaRPr lang="en-US" sz="3200" dirty="0"/>
          </a:p>
          <a:p>
            <a:pPr marL="514350" indent="-514350">
              <a:buAutoNum type="arabicPeriod"/>
            </a:pPr>
            <a:endParaRPr lang="en-US" sz="3200" dirty="0"/>
          </a:p>
          <a:p>
            <a:endParaRPr lang="en-US" b="1" dirty="0"/>
          </a:p>
        </p:txBody>
      </p:sp>
      <p:pic>
        <p:nvPicPr>
          <p:cNvPr id="4" name="Picture 1" descr="Irob Development Association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24" y="838200"/>
            <a:ext cx="12858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737699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/>
          </a:bodyPr>
          <a:lstStyle/>
          <a:p>
            <a:pPr algn="ctr"/>
            <a:r>
              <a:rPr lang="en-US" sz="2000" dirty="0">
                <a:solidFill>
                  <a:srgbClr val="00B050"/>
                </a:solidFill>
              </a:rPr>
              <a:t>ማ</a:t>
            </a:r>
            <a:r>
              <a:rPr lang="am-ET" sz="2000" dirty="0">
                <a:solidFill>
                  <a:srgbClr val="00B050"/>
                </a:solidFill>
              </a:rPr>
              <a:t>ሕ</a:t>
            </a:r>
            <a:r>
              <a:rPr lang="en-US" sz="2000" dirty="0" err="1">
                <a:solidFill>
                  <a:srgbClr val="00B050"/>
                </a:solidFill>
              </a:rPr>
              <a:t>በር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>
                <a:solidFill>
                  <a:srgbClr val="00B050"/>
                </a:solidFill>
              </a:rPr>
              <a:t>ልምዓት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>
                <a:solidFill>
                  <a:srgbClr val="00B050"/>
                </a:solidFill>
              </a:rPr>
              <a:t>ኢሮብ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7696200" cy="5029200"/>
          </a:xfrm>
        </p:spPr>
        <p:txBody>
          <a:bodyPr>
            <a:noAutofit/>
          </a:bodyPr>
          <a:lstStyle/>
          <a:p>
            <a:pPr lvl="1"/>
            <a:r>
              <a:rPr lang="en-US" sz="3200" dirty="0" err="1"/>
              <a:t>ኩሉ</a:t>
            </a:r>
            <a:r>
              <a:rPr lang="en-US" sz="3200" dirty="0"/>
              <a:t> </a:t>
            </a:r>
            <a:r>
              <a:rPr lang="en-US" sz="3200" dirty="0" err="1"/>
              <a:t>ኣባል</a:t>
            </a:r>
            <a:r>
              <a:rPr lang="en-US" sz="3200" dirty="0"/>
              <a:t> </a:t>
            </a:r>
            <a:r>
              <a:rPr lang="en-US" sz="3200" dirty="0" err="1"/>
              <a:t>ኣብ</a:t>
            </a:r>
            <a:r>
              <a:rPr lang="en-US" sz="3200" dirty="0"/>
              <a:t> </a:t>
            </a:r>
            <a:r>
              <a:rPr lang="en-US" sz="3200" dirty="0" err="1"/>
              <a:t>ማሕበሩ</a:t>
            </a:r>
            <a:r>
              <a:rPr lang="en-US" sz="3200" dirty="0"/>
              <a:t> </a:t>
            </a:r>
            <a:r>
              <a:rPr lang="en-US" sz="3200" dirty="0" err="1"/>
              <a:t>ዝለዓለ</a:t>
            </a:r>
            <a:r>
              <a:rPr lang="en-US" sz="3200" dirty="0"/>
              <a:t> </a:t>
            </a:r>
            <a:r>
              <a:rPr lang="en-US" sz="3200" dirty="0" err="1"/>
              <a:t>እምነት</a:t>
            </a:r>
            <a:r>
              <a:rPr lang="en-US" sz="3200" dirty="0"/>
              <a:t> </a:t>
            </a:r>
            <a:r>
              <a:rPr lang="en-US" sz="3200" dirty="0" err="1"/>
              <a:t>ንኽህልዎ</a:t>
            </a:r>
            <a:r>
              <a:rPr lang="en-US" sz="3200" dirty="0"/>
              <a:t>፣ </a:t>
            </a:r>
            <a:r>
              <a:rPr lang="en-US" sz="3200" b="1" dirty="0" err="1">
                <a:solidFill>
                  <a:srgbClr val="FF0000"/>
                </a:solidFill>
              </a:rPr>
              <a:t>ናይ</a:t>
            </a:r>
            <a:r>
              <a:rPr lang="en-US" sz="3200" b="1" dirty="0">
                <a:solidFill>
                  <a:srgbClr val="FF0000"/>
                </a:solidFill>
              </a:rPr>
              <a:t> </a:t>
            </a:r>
            <a:r>
              <a:rPr lang="en-US" sz="3200" b="1" dirty="0" err="1">
                <a:solidFill>
                  <a:srgbClr val="FF0000"/>
                </a:solidFill>
              </a:rPr>
              <a:t>ማሕበሩ</a:t>
            </a:r>
            <a:r>
              <a:rPr lang="en-US" sz="3200" b="1" dirty="0">
                <a:solidFill>
                  <a:srgbClr val="FF0000"/>
                </a:solidFill>
              </a:rPr>
              <a:t> </a:t>
            </a:r>
            <a:r>
              <a:rPr lang="en-US" sz="3200" b="1" dirty="0" err="1">
                <a:solidFill>
                  <a:srgbClr val="FF0000"/>
                </a:solidFill>
              </a:rPr>
              <a:t>ውሽጣዊ</a:t>
            </a:r>
            <a:r>
              <a:rPr lang="en-US" sz="3200" b="1" dirty="0">
                <a:solidFill>
                  <a:srgbClr val="FF0000"/>
                </a:solidFill>
              </a:rPr>
              <a:t>  </a:t>
            </a:r>
            <a:r>
              <a:rPr lang="en-US" sz="3200" b="1" dirty="0" err="1">
                <a:solidFill>
                  <a:srgbClr val="FF0000"/>
                </a:solidFill>
              </a:rPr>
              <a:t>ኣሰራርሓትን</a:t>
            </a:r>
            <a:r>
              <a:rPr lang="en-US" sz="3200" b="1" dirty="0">
                <a:solidFill>
                  <a:srgbClr val="FF0000"/>
                </a:solidFill>
              </a:rPr>
              <a:t>  </a:t>
            </a:r>
            <a:r>
              <a:rPr lang="en-US" sz="3200" b="1" dirty="0" err="1">
                <a:solidFill>
                  <a:srgbClr val="FF0000"/>
                </a:solidFill>
              </a:rPr>
              <a:t>ከይዲታትን</a:t>
            </a:r>
            <a:r>
              <a:rPr lang="en-US" sz="3200" b="1" dirty="0">
                <a:solidFill>
                  <a:srgbClr val="FF0000"/>
                </a:solidFill>
              </a:rPr>
              <a:t>  </a:t>
            </a:r>
            <a:r>
              <a:rPr lang="en-US" sz="3200" b="1" dirty="0" err="1">
                <a:solidFill>
                  <a:srgbClr val="FF0000"/>
                </a:solidFill>
              </a:rPr>
              <a:t>ኩሉ</a:t>
            </a:r>
            <a:r>
              <a:rPr lang="en-US" sz="3200" b="1" dirty="0">
                <a:solidFill>
                  <a:srgbClr val="FF0000"/>
                </a:solidFill>
              </a:rPr>
              <a:t> </a:t>
            </a:r>
            <a:r>
              <a:rPr lang="en-US" sz="3200" b="1" dirty="0" err="1">
                <a:solidFill>
                  <a:srgbClr val="FF0000"/>
                </a:solidFill>
              </a:rPr>
              <a:t>ንኣባላቱ</a:t>
            </a:r>
            <a:r>
              <a:rPr lang="en-US" sz="3200" b="1" dirty="0">
                <a:solidFill>
                  <a:srgbClr val="FF0000"/>
                </a:solidFill>
              </a:rPr>
              <a:t> </a:t>
            </a:r>
            <a:r>
              <a:rPr lang="en-US" sz="3200" b="1" dirty="0" err="1">
                <a:solidFill>
                  <a:srgbClr val="FF0000"/>
                </a:solidFill>
              </a:rPr>
              <a:t>ግልፂ</a:t>
            </a:r>
            <a:r>
              <a:rPr lang="en-US" sz="3200" b="1" dirty="0">
                <a:solidFill>
                  <a:srgbClr val="FF0000"/>
                </a:solidFill>
              </a:rPr>
              <a:t> </a:t>
            </a:r>
            <a:r>
              <a:rPr lang="en-US" sz="3200" b="1" dirty="0" err="1">
                <a:solidFill>
                  <a:srgbClr val="FF0000"/>
                </a:solidFill>
              </a:rPr>
              <a:t>ብምግባር</a:t>
            </a:r>
            <a:r>
              <a:rPr lang="en-US" sz="3200" b="1" dirty="0">
                <a:solidFill>
                  <a:srgbClr val="FF0000"/>
                </a:solidFill>
              </a:rPr>
              <a:t>፤ </a:t>
            </a:r>
            <a:r>
              <a:rPr lang="en-US" sz="3200" b="1" dirty="0" err="1">
                <a:solidFill>
                  <a:srgbClr val="FF0000"/>
                </a:solidFill>
              </a:rPr>
              <a:t>ኣባላቱ</a:t>
            </a:r>
            <a:r>
              <a:rPr lang="en-US" sz="3200" b="1" dirty="0">
                <a:solidFill>
                  <a:srgbClr val="FF0000"/>
                </a:solidFill>
              </a:rPr>
              <a:t>  </a:t>
            </a:r>
            <a:r>
              <a:rPr lang="en-US" sz="3200" b="1" dirty="0" err="1">
                <a:solidFill>
                  <a:srgbClr val="FF0000"/>
                </a:solidFill>
              </a:rPr>
              <a:t>ብዝርደኡዎ</a:t>
            </a:r>
            <a:r>
              <a:rPr lang="en-US" sz="3200" b="1" dirty="0">
                <a:solidFill>
                  <a:srgbClr val="FF0000"/>
                </a:solidFill>
              </a:rPr>
              <a:t>   </a:t>
            </a:r>
            <a:r>
              <a:rPr lang="en-US" sz="3200" b="1" dirty="0" err="1">
                <a:solidFill>
                  <a:srgbClr val="FF0000"/>
                </a:solidFill>
              </a:rPr>
              <a:t>መንገዲ</a:t>
            </a:r>
            <a:r>
              <a:rPr lang="en-US" sz="3200" b="1" dirty="0">
                <a:solidFill>
                  <a:srgbClr val="FF0000"/>
                </a:solidFill>
              </a:rPr>
              <a:t>  </a:t>
            </a:r>
            <a:r>
              <a:rPr lang="en-US" sz="3200" b="1" dirty="0" err="1">
                <a:solidFill>
                  <a:srgbClr val="FF0000"/>
                </a:solidFill>
              </a:rPr>
              <a:t>ንኽትግበር</a:t>
            </a:r>
            <a:r>
              <a:rPr lang="en-US" sz="3200" b="1" dirty="0">
                <a:solidFill>
                  <a:srgbClr val="FF0000"/>
                </a:solidFill>
              </a:rPr>
              <a:t>  ም</a:t>
            </a:r>
            <a:r>
              <a:rPr lang="am-ET" sz="3200" b="1" dirty="0">
                <a:solidFill>
                  <a:srgbClr val="FF0000"/>
                </a:solidFill>
              </a:rPr>
              <a:t>ፅ</a:t>
            </a:r>
            <a:r>
              <a:rPr lang="en-US" sz="3200" b="1" dirty="0" err="1">
                <a:solidFill>
                  <a:srgbClr val="FF0000"/>
                </a:solidFill>
              </a:rPr>
              <a:t>ዓር</a:t>
            </a:r>
            <a:r>
              <a:rPr lang="en-US" sz="3200" b="1" dirty="0">
                <a:solidFill>
                  <a:srgbClr val="FF0000"/>
                </a:solidFill>
              </a:rPr>
              <a:t>፤</a:t>
            </a:r>
            <a:endParaRPr lang="en-US" sz="3200" dirty="0">
              <a:solidFill>
                <a:srgbClr val="FF0000"/>
              </a:solidFill>
            </a:endParaRPr>
          </a:p>
          <a:p>
            <a:pPr lvl="1"/>
            <a:r>
              <a:rPr lang="en-US" sz="3200" dirty="0" err="1"/>
              <a:t>ማሕበር</a:t>
            </a:r>
            <a:r>
              <a:rPr lang="en-US" sz="3200" dirty="0"/>
              <a:t> </a:t>
            </a:r>
            <a:r>
              <a:rPr lang="en-US" sz="3200" dirty="0" err="1"/>
              <a:t>ልምዓት</a:t>
            </a:r>
            <a:r>
              <a:rPr lang="en-US" sz="3200" dirty="0"/>
              <a:t> </a:t>
            </a:r>
            <a:r>
              <a:rPr lang="en-US" sz="3200" dirty="0" err="1"/>
              <a:t>ኢሮብ</a:t>
            </a:r>
            <a:r>
              <a:rPr lang="en-US" sz="3200" dirty="0"/>
              <a:t> </a:t>
            </a:r>
            <a:r>
              <a:rPr lang="en-US" sz="3200" dirty="0" err="1"/>
              <a:t>ገና</a:t>
            </a:r>
            <a:r>
              <a:rPr lang="en-US" sz="3200" dirty="0"/>
              <a:t> </a:t>
            </a:r>
            <a:r>
              <a:rPr lang="en-US" sz="3200" dirty="0" err="1"/>
              <a:t>ብኢኮኖሚያዊ</a:t>
            </a:r>
            <a:r>
              <a:rPr lang="en-US" sz="3200" dirty="0"/>
              <a:t> </a:t>
            </a:r>
            <a:r>
              <a:rPr lang="en-US" sz="3200" dirty="0" err="1"/>
              <a:t>ዓቕሚ</a:t>
            </a:r>
            <a:r>
              <a:rPr lang="en-US" sz="3200" dirty="0"/>
              <a:t> </a:t>
            </a:r>
            <a:r>
              <a:rPr lang="en-US" sz="3200" dirty="0" err="1"/>
              <a:t>ስለዘይደልደለ</a:t>
            </a:r>
            <a:r>
              <a:rPr lang="en-US" sz="3200" dirty="0"/>
              <a:t> </a:t>
            </a:r>
            <a:r>
              <a:rPr lang="en-US" sz="3200" dirty="0" err="1"/>
              <a:t>ኩሎም</a:t>
            </a:r>
            <a:r>
              <a:rPr lang="en-US" sz="3200" dirty="0"/>
              <a:t> </a:t>
            </a:r>
            <a:r>
              <a:rPr lang="en-US" sz="3200" dirty="0" err="1"/>
              <a:t>ንሰርሖም</a:t>
            </a:r>
            <a:r>
              <a:rPr lang="en-US" sz="3200" dirty="0"/>
              <a:t> </a:t>
            </a:r>
            <a:r>
              <a:rPr lang="en-US" sz="3200" dirty="0" err="1"/>
              <a:t>ስራሕቲ</a:t>
            </a:r>
            <a:r>
              <a:rPr lang="en-US" sz="3200" dirty="0"/>
              <a:t>፣  </a:t>
            </a:r>
            <a:r>
              <a:rPr lang="en-US" sz="3200" dirty="0" err="1">
                <a:solidFill>
                  <a:srgbClr val="0070C0"/>
                </a:solidFill>
              </a:rPr>
              <a:t>ብዘይ</a:t>
            </a:r>
            <a:r>
              <a:rPr lang="en-US" sz="3200" dirty="0">
                <a:solidFill>
                  <a:srgbClr val="0070C0"/>
                </a:solidFill>
              </a:rPr>
              <a:t> </a:t>
            </a:r>
            <a:r>
              <a:rPr lang="en-US" sz="3200" dirty="0" err="1">
                <a:solidFill>
                  <a:srgbClr val="0070C0"/>
                </a:solidFill>
              </a:rPr>
              <a:t>ምንም</a:t>
            </a:r>
            <a:r>
              <a:rPr lang="en-US" sz="3200" dirty="0">
                <a:solidFill>
                  <a:srgbClr val="0070C0"/>
                </a:solidFill>
              </a:rPr>
              <a:t> </a:t>
            </a:r>
            <a:r>
              <a:rPr lang="en-US" sz="3200" dirty="0" err="1">
                <a:solidFill>
                  <a:srgbClr val="0070C0"/>
                </a:solidFill>
              </a:rPr>
              <a:t>ክፍሊት</a:t>
            </a:r>
            <a:r>
              <a:rPr lang="en-US" sz="3200" dirty="0">
                <a:solidFill>
                  <a:srgbClr val="0070C0"/>
                </a:solidFill>
              </a:rPr>
              <a:t> </a:t>
            </a:r>
            <a:r>
              <a:rPr lang="en-US" sz="3200" dirty="0" err="1">
                <a:solidFill>
                  <a:srgbClr val="0070C0"/>
                </a:solidFill>
              </a:rPr>
              <a:t>ንህዝብናን</a:t>
            </a:r>
            <a:r>
              <a:rPr lang="en-US" sz="3200" dirty="0">
                <a:solidFill>
                  <a:srgbClr val="0070C0"/>
                </a:solidFill>
              </a:rPr>
              <a:t> </a:t>
            </a:r>
            <a:r>
              <a:rPr lang="en-US" sz="3200" dirty="0" err="1">
                <a:solidFill>
                  <a:srgbClr val="0070C0"/>
                </a:solidFill>
              </a:rPr>
              <a:t>ዓድናን</a:t>
            </a:r>
            <a:r>
              <a:rPr lang="en-US" sz="3200" dirty="0">
                <a:solidFill>
                  <a:srgbClr val="0070C0"/>
                </a:solidFill>
              </a:rPr>
              <a:t> </a:t>
            </a:r>
            <a:r>
              <a:rPr lang="en-US" sz="3200" dirty="0" err="1">
                <a:solidFill>
                  <a:srgbClr val="0070C0"/>
                </a:solidFill>
              </a:rPr>
              <a:t>ብነፃ</a:t>
            </a:r>
            <a:r>
              <a:rPr lang="en-US" sz="3200" dirty="0">
                <a:solidFill>
                  <a:srgbClr val="0070C0"/>
                </a:solidFill>
              </a:rPr>
              <a:t> </a:t>
            </a:r>
            <a:r>
              <a:rPr lang="en-US" sz="3200" dirty="0" err="1">
                <a:solidFill>
                  <a:srgbClr val="0070C0"/>
                </a:solidFill>
              </a:rPr>
              <a:t>እንሰርሖ</a:t>
            </a:r>
            <a:r>
              <a:rPr lang="en-US" sz="3200" dirty="0">
                <a:solidFill>
                  <a:srgbClr val="0070C0"/>
                </a:solidFill>
              </a:rPr>
              <a:t> </a:t>
            </a:r>
            <a:r>
              <a:rPr lang="en-US" sz="3200" dirty="0" err="1">
                <a:solidFill>
                  <a:srgbClr val="0070C0"/>
                </a:solidFill>
              </a:rPr>
              <a:t>ስራሕ</a:t>
            </a:r>
            <a:r>
              <a:rPr lang="en-US" sz="3200" dirty="0">
                <a:solidFill>
                  <a:srgbClr val="0070C0"/>
                </a:solidFill>
              </a:rPr>
              <a:t> </a:t>
            </a:r>
            <a:r>
              <a:rPr lang="en-US" sz="3200" dirty="0" err="1">
                <a:solidFill>
                  <a:srgbClr val="0070C0"/>
                </a:solidFill>
              </a:rPr>
              <a:t>ስለዝኾነ</a:t>
            </a:r>
            <a:r>
              <a:rPr lang="en-US" sz="3200" dirty="0">
                <a:solidFill>
                  <a:srgbClr val="0070C0"/>
                </a:solidFill>
              </a:rPr>
              <a:t> </a:t>
            </a:r>
            <a:r>
              <a:rPr lang="en-US" sz="3200" dirty="0" err="1">
                <a:solidFill>
                  <a:srgbClr val="0070C0"/>
                </a:solidFill>
              </a:rPr>
              <a:t>ኩሉ</a:t>
            </a:r>
            <a:r>
              <a:rPr lang="en-US" sz="3200" dirty="0">
                <a:solidFill>
                  <a:srgbClr val="0070C0"/>
                </a:solidFill>
              </a:rPr>
              <a:t> </a:t>
            </a:r>
            <a:r>
              <a:rPr lang="en-US" sz="3200" dirty="0" err="1">
                <a:solidFill>
                  <a:srgbClr val="0070C0"/>
                </a:solidFill>
              </a:rPr>
              <a:t>ኣመራሪሓን</a:t>
            </a:r>
            <a:r>
              <a:rPr lang="en-US" sz="3200" dirty="0">
                <a:solidFill>
                  <a:srgbClr val="0070C0"/>
                </a:solidFill>
              </a:rPr>
              <a:t> </a:t>
            </a:r>
            <a:r>
              <a:rPr lang="en-US" sz="3200" dirty="0" err="1">
                <a:solidFill>
                  <a:srgbClr val="0070C0"/>
                </a:solidFill>
              </a:rPr>
              <a:t>ኣባልን</a:t>
            </a:r>
            <a:r>
              <a:rPr lang="en-US" sz="3200" dirty="0">
                <a:solidFill>
                  <a:srgbClr val="0070C0"/>
                </a:solidFill>
              </a:rPr>
              <a:t> </a:t>
            </a:r>
            <a:r>
              <a:rPr lang="en-US" sz="3200" dirty="0" err="1">
                <a:solidFill>
                  <a:srgbClr val="0070C0"/>
                </a:solidFill>
              </a:rPr>
              <a:t>እዚ</a:t>
            </a:r>
            <a:r>
              <a:rPr lang="en-US" sz="3200" dirty="0">
                <a:solidFill>
                  <a:srgbClr val="0070C0"/>
                </a:solidFill>
              </a:rPr>
              <a:t> </a:t>
            </a:r>
            <a:r>
              <a:rPr lang="en-US" sz="3200" dirty="0" err="1">
                <a:solidFill>
                  <a:srgbClr val="0070C0"/>
                </a:solidFill>
              </a:rPr>
              <a:t>ተረዲኡ</a:t>
            </a:r>
            <a:r>
              <a:rPr lang="en-US" sz="3200" dirty="0">
                <a:solidFill>
                  <a:srgbClr val="0070C0"/>
                </a:solidFill>
              </a:rPr>
              <a:t> </a:t>
            </a:r>
            <a:r>
              <a:rPr lang="en-US" sz="3200" dirty="0" err="1">
                <a:solidFill>
                  <a:srgbClr val="0070C0"/>
                </a:solidFill>
              </a:rPr>
              <a:t>ናይ</a:t>
            </a:r>
            <a:r>
              <a:rPr lang="en-US" sz="3200" dirty="0">
                <a:solidFill>
                  <a:srgbClr val="0070C0"/>
                </a:solidFill>
              </a:rPr>
              <a:t> </a:t>
            </a:r>
            <a:r>
              <a:rPr lang="en-US" sz="3200" dirty="0" err="1">
                <a:solidFill>
                  <a:srgbClr val="0070C0"/>
                </a:solidFill>
              </a:rPr>
              <a:t>ባዕሉ</a:t>
            </a:r>
            <a:r>
              <a:rPr lang="en-US" sz="3200" dirty="0">
                <a:solidFill>
                  <a:srgbClr val="0070C0"/>
                </a:solidFill>
              </a:rPr>
              <a:t> </a:t>
            </a:r>
            <a:r>
              <a:rPr lang="en-US" sz="3200" dirty="0" err="1">
                <a:solidFill>
                  <a:srgbClr val="0070C0"/>
                </a:solidFill>
              </a:rPr>
              <a:t>ኣስተዋፅኦ</a:t>
            </a:r>
            <a:r>
              <a:rPr lang="en-US" sz="3200" dirty="0">
                <a:solidFill>
                  <a:srgbClr val="0070C0"/>
                </a:solidFill>
              </a:rPr>
              <a:t> </a:t>
            </a:r>
            <a:r>
              <a:rPr lang="en-US" sz="3200" dirty="0" err="1">
                <a:solidFill>
                  <a:srgbClr val="0070C0"/>
                </a:solidFill>
              </a:rPr>
              <a:t>ክገብር</a:t>
            </a:r>
            <a:r>
              <a:rPr lang="en-US" sz="3200" dirty="0">
                <a:solidFill>
                  <a:srgbClr val="0070C0"/>
                </a:solidFill>
              </a:rPr>
              <a:t> </a:t>
            </a:r>
            <a:r>
              <a:rPr lang="en-US" sz="3200" dirty="0" err="1">
                <a:solidFill>
                  <a:srgbClr val="0070C0"/>
                </a:solidFill>
              </a:rPr>
              <a:t>ምስራሕ</a:t>
            </a:r>
            <a:r>
              <a:rPr lang="en-US" sz="3200" dirty="0">
                <a:solidFill>
                  <a:srgbClr val="0070C0"/>
                </a:solidFill>
              </a:rPr>
              <a:t> ፤</a:t>
            </a:r>
          </a:p>
          <a:p>
            <a:pPr lvl="1"/>
            <a:r>
              <a:rPr lang="en-US" sz="3200" dirty="0" err="1"/>
              <a:t>ምስ</a:t>
            </a:r>
            <a:r>
              <a:rPr lang="en-US" sz="3200" dirty="0"/>
              <a:t> </a:t>
            </a:r>
            <a:r>
              <a:rPr lang="en-US" sz="3200" dirty="0" err="1"/>
              <a:t>ቦርድ</a:t>
            </a:r>
            <a:r>
              <a:rPr lang="en-US" sz="3200" dirty="0"/>
              <a:t> </a:t>
            </a:r>
            <a:r>
              <a:rPr lang="en-US" sz="3200" dirty="0" err="1"/>
              <a:t>ብምርድዳእ</a:t>
            </a:r>
            <a:r>
              <a:rPr lang="en-US" sz="3200" dirty="0"/>
              <a:t> </a:t>
            </a:r>
            <a:r>
              <a:rPr lang="en-US" sz="3200" dirty="0" err="1"/>
              <a:t>ኣባላት</a:t>
            </a:r>
            <a:r>
              <a:rPr lang="en-US" sz="3200" dirty="0"/>
              <a:t> </a:t>
            </a:r>
            <a:r>
              <a:rPr lang="en-US" sz="3200" dirty="0" err="1"/>
              <a:t>ማ.ል.ኢሮብ</a:t>
            </a:r>
            <a:r>
              <a:rPr lang="en-US" sz="3200" dirty="0"/>
              <a:t>  </a:t>
            </a:r>
            <a:r>
              <a:rPr lang="en-US" sz="3200" dirty="0" err="1"/>
              <a:t>መለለይ</a:t>
            </a:r>
            <a:r>
              <a:rPr lang="en-US" sz="3200" dirty="0"/>
              <a:t> </a:t>
            </a:r>
            <a:r>
              <a:rPr lang="en-US" sz="3200" dirty="0" err="1"/>
              <a:t>ካርድ</a:t>
            </a:r>
            <a:r>
              <a:rPr lang="en-US" sz="3200" dirty="0"/>
              <a:t> </a:t>
            </a:r>
            <a:r>
              <a:rPr lang="en-US" sz="3200" dirty="0" err="1"/>
              <a:t>ክሕዙ</a:t>
            </a:r>
            <a:r>
              <a:rPr lang="en-US" sz="3200" dirty="0"/>
              <a:t> </a:t>
            </a:r>
            <a:r>
              <a:rPr lang="en-US" sz="3200" dirty="0" err="1"/>
              <a:t>ምግባር</a:t>
            </a:r>
            <a:r>
              <a:rPr lang="en-US" sz="3200" dirty="0"/>
              <a:t>።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0497016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/>
          </a:bodyPr>
          <a:lstStyle/>
          <a:p>
            <a:pPr algn="ctr"/>
            <a:r>
              <a:rPr lang="en-US" sz="2000" dirty="0">
                <a:solidFill>
                  <a:srgbClr val="00B050"/>
                </a:solidFill>
              </a:rPr>
              <a:t>ማ</a:t>
            </a:r>
            <a:r>
              <a:rPr lang="am-ET" sz="2000" dirty="0">
                <a:solidFill>
                  <a:srgbClr val="00B050"/>
                </a:solidFill>
              </a:rPr>
              <a:t>ሕ</a:t>
            </a:r>
            <a:r>
              <a:rPr lang="en-US" sz="2000" dirty="0" err="1">
                <a:solidFill>
                  <a:srgbClr val="00B050"/>
                </a:solidFill>
              </a:rPr>
              <a:t>በር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>
                <a:solidFill>
                  <a:srgbClr val="00B050"/>
                </a:solidFill>
              </a:rPr>
              <a:t>ልምዓት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>
                <a:solidFill>
                  <a:srgbClr val="00B050"/>
                </a:solidFill>
              </a:rPr>
              <a:t>ኢሮብ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lvl="0" indent="0" algn="ctr">
              <a:buNone/>
            </a:pPr>
            <a:r>
              <a:rPr lang="en-US" sz="3600" b="1" dirty="0"/>
              <a:t>3. </a:t>
            </a:r>
            <a:r>
              <a:rPr lang="en-US" sz="3900" b="1" u="sng" dirty="0" err="1"/>
              <a:t>ሓፈሻዊ</a:t>
            </a:r>
            <a:r>
              <a:rPr lang="en-US" sz="3600" b="1" u="sng" dirty="0"/>
              <a:t> </a:t>
            </a:r>
            <a:r>
              <a:rPr lang="en-US" sz="3600" b="1" u="sng" dirty="0" err="1"/>
              <a:t>ሽቶታት</a:t>
            </a:r>
            <a:endParaRPr lang="en-US" sz="3600" dirty="0"/>
          </a:p>
          <a:p>
            <a:pPr lvl="0"/>
            <a:r>
              <a:rPr lang="en-US" sz="3200" dirty="0" err="1"/>
              <a:t>ኣብ</a:t>
            </a:r>
            <a:r>
              <a:rPr lang="en-US" sz="3200" dirty="0"/>
              <a:t> </a:t>
            </a:r>
            <a:r>
              <a:rPr lang="en-US" sz="3200" dirty="0" err="1"/>
              <a:t>መቐለ</a:t>
            </a:r>
            <a:r>
              <a:rPr lang="en-US" sz="3200" dirty="0"/>
              <a:t> </a:t>
            </a:r>
            <a:r>
              <a:rPr lang="en-US" sz="3200" dirty="0" err="1"/>
              <a:t>ዝርከቡ</a:t>
            </a:r>
            <a:r>
              <a:rPr lang="en-US" sz="3200" dirty="0"/>
              <a:t> </a:t>
            </a:r>
            <a:r>
              <a:rPr lang="en-US" sz="3200" dirty="0" err="1"/>
              <a:t>ደቂ</a:t>
            </a:r>
            <a:r>
              <a:rPr lang="en-US" sz="3200" dirty="0"/>
              <a:t>  </a:t>
            </a:r>
            <a:r>
              <a:rPr lang="en-US" sz="3200" dirty="0" err="1"/>
              <a:t>ኢሮብ</a:t>
            </a:r>
            <a:r>
              <a:rPr lang="en-US" sz="3200" dirty="0"/>
              <a:t> </a:t>
            </a:r>
            <a:r>
              <a:rPr lang="en-US" sz="3200" dirty="0" err="1"/>
              <a:t>ኩሎም</a:t>
            </a:r>
            <a:r>
              <a:rPr lang="en-US" sz="3200" dirty="0"/>
              <a:t>  </a:t>
            </a:r>
            <a:r>
              <a:rPr lang="en-US" sz="3200" dirty="0" err="1"/>
              <a:t>ንኽፋለጡ</a:t>
            </a:r>
            <a:r>
              <a:rPr lang="en-US" sz="3200" dirty="0"/>
              <a:t>  </a:t>
            </a:r>
            <a:r>
              <a:rPr lang="en-US" sz="3200" dirty="0" err="1"/>
              <a:t>ብምግባር</a:t>
            </a:r>
            <a:r>
              <a:rPr lang="en-US" sz="3200" dirty="0"/>
              <a:t> </a:t>
            </a:r>
            <a:r>
              <a:rPr lang="en-US" sz="3200" dirty="0" err="1"/>
              <a:t>ኣብ</a:t>
            </a:r>
            <a:r>
              <a:rPr lang="en-US" sz="3200" dirty="0"/>
              <a:t> </a:t>
            </a:r>
            <a:r>
              <a:rPr lang="en-US" sz="3200" dirty="0" err="1"/>
              <a:t>ሞንጎኦም</a:t>
            </a:r>
            <a:r>
              <a:rPr lang="en-US" sz="3200" dirty="0"/>
              <a:t> </a:t>
            </a:r>
            <a:r>
              <a:rPr lang="en-US" sz="3200" dirty="0" err="1"/>
              <a:t>ልዑል</a:t>
            </a:r>
            <a:r>
              <a:rPr lang="en-US" sz="3200" dirty="0"/>
              <a:t> </a:t>
            </a:r>
            <a:r>
              <a:rPr lang="en-US" sz="3200" dirty="0" err="1"/>
              <a:t>ፍቕሪን</a:t>
            </a:r>
            <a:r>
              <a:rPr lang="en-US" sz="3200" dirty="0"/>
              <a:t> </a:t>
            </a:r>
            <a:r>
              <a:rPr lang="en-US" sz="3200" dirty="0" err="1"/>
              <a:t>ምድግጋፍን</a:t>
            </a:r>
            <a:r>
              <a:rPr lang="en-US" sz="3200" dirty="0"/>
              <a:t> </a:t>
            </a:r>
            <a:r>
              <a:rPr lang="en-US" sz="3200" dirty="0" err="1"/>
              <a:t>ንኽህሉ</a:t>
            </a:r>
            <a:r>
              <a:rPr lang="en-US" sz="3200" dirty="0"/>
              <a:t> </a:t>
            </a:r>
            <a:r>
              <a:rPr lang="en-US" sz="3200" dirty="0" err="1"/>
              <a:t>ምግባር</a:t>
            </a:r>
            <a:r>
              <a:rPr lang="en-US" sz="3200" dirty="0"/>
              <a:t>፣</a:t>
            </a:r>
          </a:p>
          <a:p>
            <a:pPr lvl="0"/>
            <a:r>
              <a:rPr lang="en-US" sz="3200" dirty="0" err="1"/>
              <a:t>ኣባላት</a:t>
            </a:r>
            <a:r>
              <a:rPr lang="en-US" sz="3200" dirty="0"/>
              <a:t> </a:t>
            </a:r>
            <a:r>
              <a:rPr lang="en-US" sz="3200" dirty="0" err="1"/>
              <a:t>ብምብዛሕ</a:t>
            </a:r>
            <a:r>
              <a:rPr lang="en-US" sz="3200" dirty="0"/>
              <a:t> </a:t>
            </a:r>
            <a:r>
              <a:rPr lang="en-US" sz="3200" dirty="0" err="1"/>
              <a:t>እቶት</a:t>
            </a:r>
            <a:r>
              <a:rPr lang="en-US" sz="3200" dirty="0"/>
              <a:t> </a:t>
            </a:r>
            <a:r>
              <a:rPr lang="en-US" sz="3200" dirty="0" err="1"/>
              <a:t>ማሕበር</a:t>
            </a:r>
            <a:r>
              <a:rPr lang="en-US" sz="3200" dirty="0"/>
              <a:t> </a:t>
            </a:r>
            <a:r>
              <a:rPr lang="en-US" sz="3200" dirty="0" err="1"/>
              <a:t>ምዕባይን</a:t>
            </a:r>
            <a:r>
              <a:rPr lang="en-US" sz="3200" dirty="0"/>
              <a:t> </a:t>
            </a:r>
            <a:r>
              <a:rPr lang="en-US" sz="3200" dirty="0" err="1"/>
              <a:t>ናይ</a:t>
            </a:r>
            <a:r>
              <a:rPr lang="en-US" sz="3200" dirty="0"/>
              <a:t> </a:t>
            </a:r>
            <a:r>
              <a:rPr lang="en-US" sz="3200" dirty="0" err="1"/>
              <a:t>ኣረኣእያ</a:t>
            </a:r>
            <a:r>
              <a:rPr lang="en-US" sz="3200" dirty="0"/>
              <a:t> </a:t>
            </a:r>
            <a:r>
              <a:rPr lang="en-US" sz="3200" dirty="0" err="1"/>
              <a:t>ሓድነት</a:t>
            </a:r>
            <a:r>
              <a:rPr lang="en-US" sz="3200" dirty="0"/>
              <a:t> </a:t>
            </a:r>
            <a:r>
              <a:rPr lang="en-US" sz="3200" dirty="0" err="1"/>
              <a:t>ብምፍጣር</a:t>
            </a:r>
            <a:r>
              <a:rPr lang="en-US" sz="3200" dirty="0"/>
              <a:t> </a:t>
            </a:r>
            <a:r>
              <a:rPr lang="en-US" sz="3200" dirty="0" err="1"/>
              <a:t>ኣብ</a:t>
            </a:r>
            <a:r>
              <a:rPr lang="en-US" sz="3200" dirty="0"/>
              <a:t> </a:t>
            </a:r>
            <a:r>
              <a:rPr lang="en-US" sz="3200" dirty="0" err="1"/>
              <a:t>ማሕበረ</a:t>
            </a:r>
            <a:r>
              <a:rPr lang="en-US" sz="3200" dirty="0"/>
              <a:t> </a:t>
            </a:r>
            <a:r>
              <a:rPr lang="en-US" sz="3200" dirty="0" err="1"/>
              <a:t>ኢኮኖሚያዊ</a:t>
            </a:r>
            <a:r>
              <a:rPr lang="en-US" sz="3200" dirty="0"/>
              <a:t> </a:t>
            </a:r>
            <a:r>
              <a:rPr lang="en-US" sz="3200" dirty="0" err="1"/>
              <a:t>ጉዳያት</a:t>
            </a:r>
            <a:r>
              <a:rPr lang="en-US" sz="3200" dirty="0"/>
              <a:t> </a:t>
            </a:r>
            <a:r>
              <a:rPr lang="en-US" sz="3200" dirty="0" err="1"/>
              <a:t>ዓዶም</a:t>
            </a:r>
            <a:r>
              <a:rPr lang="en-US" sz="3200" dirty="0"/>
              <a:t> </a:t>
            </a:r>
            <a:r>
              <a:rPr lang="en-US" sz="3200" dirty="0" err="1"/>
              <a:t>ናይ</a:t>
            </a:r>
            <a:r>
              <a:rPr lang="en-US" sz="3200" dirty="0"/>
              <a:t> </a:t>
            </a:r>
            <a:r>
              <a:rPr lang="en-US" sz="3200" dirty="0" err="1"/>
              <a:t>ባዕሎም</a:t>
            </a:r>
            <a:r>
              <a:rPr lang="en-US" sz="3200" dirty="0"/>
              <a:t> </a:t>
            </a:r>
            <a:r>
              <a:rPr lang="en-US" sz="3200" dirty="0" err="1"/>
              <a:t>ኣስተዋፅኦ</a:t>
            </a:r>
            <a:r>
              <a:rPr lang="en-US" sz="3200" dirty="0"/>
              <a:t> </a:t>
            </a:r>
            <a:r>
              <a:rPr lang="en-US" sz="3200" dirty="0" err="1"/>
              <a:t>ንኽገብሩ</a:t>
            </a:r>
            <a:r>
              <a:rPr lang="en-US" sz="3200" dirty="0"/>
              <a:t> </a:t>
            </a:r>
            <a:r>
              <a:rPr lang="en-US" sz="3200" dirty="0" err="1"/>
              <a:t>ምትሕብባር</a:t>
            </a:r>
            <a:r>
              <a:rPr lang="en-US" sz="3200" dirty="0"/>
              <a:t>፣</a:t>
            </a:r>
          </a:p>
          <a:p>
            <a:pPr lvl="0"/>
            <a:r>
              <a:rPr lang="en-US" sz="3200" dirty="0" err="1"/>
              <a:t>ሕድሕድ</a:t>
            </a:r>
            <a:r>
              <a:rPr lang="en-US" sz="3200" dirty="0"/>
              <a:t> </a:t>
            </a:r>
            <a:r>
              <a:rPr lang="en-US" sz="3200" dirty="0" err="1"/>
              <a:t>ኣባል</a:t>
            </a:r>
            <a:r>
              <a:rPr lang="en-US" sz="3200" dirty="0"/>
              <a:t> </a:t>
            </a:r>
            <a:r>
              <a:rPr lang="en-US" sz="3200" dirty="0" err="1"/>
              <a:t>ማ.ል.ኢ</a:t>
            </a:r>
            <a:r>
              <a:rPr lang="en-US" sz="3200" dirty="0"/>
              <a:t> </a:t>
            </a:r>
            <a:r>
              <a:rPr lang="en-US" sz="3200" dirty="0" err="1"/>
              <a:t>ዝፈልጦም</a:t>
            </a:r>
            <a:r>
              <a:rPr lang="en-US" sz="3200" dirty="0"/>
              <a:t> </a:t>
            </a:r>
            <a:r>
              <a:rPr lang="en-US" sz="3200" dirty="0" err="1"/>
              <a:t>ፈተውቱ</a:t>
            </a:r>
            <a:r>
              <a:rPr lang="en-US" sz="3200" dirty="0"/>
              <a:t> </a:t>
            </a:r>
          </a:p>
          <a:p>
            <a:pPr lvl="0"/>
            <a:r>
              <a:rPr lang="en-US" sz="3200" dirty="0"/>
              <a:t>(</a:t>
            </a:r>
            <a:r>
              <a:rPr lang="en-US" sz="3200" dirty="0" err="1"/>
              <a:t>ፈተውቲ</a:t>
            </a:r>
            <a:r>
              <a:rPr lang="en-US" sz="3200" dirty="0"/>
              <a:t> </a:t>
            </a:r>
            <a:r>
              <a:rPr lang="en-US" sz="3200" dirty="0" err="1"/>
              <a:t>ኢሮብ</a:t>
            </a:r>
            <a:r>
              <a:rPr lang="en-US" sz="3200" dirty="0"/>
              <a:t>) </a:t>
            </a:r>
            <a:r>
              <a:rPr lang="en-US" sz="3200" dirty="0" err="1"/>
              <a:t>እናተሓባበረ</a:t>
            </a:r>
            <a:r>
              <a:rPr lang="en-US" sz="3200" dirty="0"/>
              <a:t> </a:t>
            </a:r>
            <a:r>
              <a:rPr lang="en-US" sz="3200" dirty="0" err="1"/>
              <a:t>ፍሉይ</a:t>
            </a:r>
            <a:r>
              <a:rPr lang="en-US" sz="3200" dirty="0"/>
              <a:t> </a:t>
            </a:r>
            <a:r>
              <a:rPr lang="en-US" sz="3200" dirty="0" err="1"/>
              <a:t>እቶት</a:t>
            </a:r>
            <a:r>
              <a:rPr lang="en-US" sz="3200" dirty="0"/>
              <a:t> </a:t>
            </a:r>
            <a:r>
              <a:rPr lang="en-US" sz="3200" dirty="0" err="1"/>
              <a:t>ንማሕበር</a:t>
            </a:r>
            <a:r>
              <a:rPr lang="en-US" sz="3200" dirty="0"/>
              <a:t> </a:t>
            </a:r>
            <a:r>
              <a:rPr lang="en-US" sz="3200" dirty="0" err="1"/>
              <a:t>ዝኣትወሉ</a:t>
            </a:r>
            <a:r>
              <a:rPr lang="en-US" sz="3200" dirty="0"/>
              <a:t> </a:t>
            </a:r>
            <a:r>
              <a:rPr lang="en-US" sz="3200" dirty="0" err="1"/>
              <a:t>ሜላ</a:t>
            </a:r>
            <a:r>
              <a:rPr lang="en-US" sz="3200" dirty="0"/>
              <a:t> </a:t>
            </a:r>
            <a:r>
              <a:rPr lang="en-US" sz="3200" dirty="0" err="1"/>
              <a:t>ብምምሃዝ</a:t>
            </a:r>
            <a:r>
              <a:rPr lang="en-US" sz="3200" dirty="0"/>
              <a:t> </a:t>
            </a:r>
            <a:r>
              <a:rPr lang="en-US" sz="3200" dirty="0" err="1"/>
              <a:t>እቶት</a:t>
            </a:r>
            <a:r>
              <a:rPr lang="en-US" sz="3200" dirty="0"/>
              <a:t> </a:t>
            </a:r>
            <a:r>
              <a:rPr lang="en-US" sz="3200" dirty="0" err="1"/>
              <a:t>ማሕበር</a:t>
            </a:r>
            <a:r>
              <a:rPr lang="en-US" sz="3200" dirty="0"/>
              <a:t> </a:t>
            </a:r>
            <a:r>
              <a:rPr lang="en-US" sz="3200" dirty="0" err="1"/>
              <a:t>ምዕባይ</a:t>
            </a:r>
            <a:r>
              <a:rPr lang="en-US" sz="3200" dirty="0"/>
              <a:t>።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2478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/>
          </a:bodyPr>
          <a:lstStyle/>
          <a:p>
            <a:pPr algn="ctr"/>
            <a:r>
              <a:rPr lang="en-US" sz="2000" dirty="0">
                <a:solidFill>
                  <a:srgbClr val="00B050"/>
                </a:solidFill>
              </a:rPr>
              <a:t>ማ</a:t>
            </a:r>
            <a:r>
              <a:rPr lang="am-ET" sz="2000" dirty="0">
                <a:solidFill>
                  <a:srgbClr val="00B050"/>
                </a:solidFill>
              </a:rPr>
              <a:t>ሕ</a:t>
            </a:r>
            <a:r>
              <a:rPr lang="en-US" sz="2000" dirty="0" err="1">
                <a:solidFill>
                  <a:srgbClr val="00B050"/>
                </a:solidFill>
              </a:rPr>
              <a:t>በር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>
                <a:solidFill>
                  <a:srgbClr val="00B050"/>
                </a:solidFill>
              </a:rPr>
              <a:t>ልምዓት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>
                <a:solidFill>
                  <a:srgbClr val="00B050"/>
                </a:solidFill>
              </a:rPr>
              <a:t>ኢሮብ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sz="3600" b="1" u="sng" dirty="0">
                <a:solidFill>
                  <a:srgbClr val="FF0000"/>
                </a:solidFill>
              </a:rPr>
              <a:t>4. </a:t>
            </a:r>
            <a:r>
              <a:rPr lang="en-US" sz="3600" b="1" u="sng" dirty="0" err="1">
                <a:solidFill>
                  <a:srgbClr val="FF0000"/>
                </a:solidFill>
              </a:rPr>
              <a:t>ሽቶታት</a:t>
            </a:r>
            <a:r>
              <a:rPr lang="en-US" sz="3600" b="1" u="sng" dirty="0">
                <a:solidFill>
                  <a:srgbClr val="FF0000"/>
                </a:solidFill>
              </a:rPr>
              <a:t> </a:t>
            </a:r>
            <a:r>
              <a:rPr lang="en-US" sz="3600" b="1" u="sng" dirty="0" err="1">
                <a:solidFill>
                  <a:srgbClr val="FF0000"/>
                </a:solidFill>
              </a:rPr>
              <a:t>ብዝርዝር</a:t>
            </a:r>
            <a:endParaRPr lang="en-US" sz="3600" dirty="0">
              <a:solidFill>
                <a:srgbClr val="FF0000"/>
              </a:solidFill>
            </a:endParaRPr>
          </a:p>
          <a:p>
            <a:pPr lvl="1"/>
            <a:r>
              <a:rPr lang="en-US" sz="3200" dirty="0" err="1"/>
              <a:t>ጠቕላላ</a:t>
            </a:r>
            <a:r>
              <a:rPr lang="en-US" sz="3200" dirty="0"/>
              <a:t> </a:t>
            </a:r>
            <a:r>
              <a:rPr lang="en-US" sz="3200" dirty="0" err="1"/>
              <a:t>ኣባላት</a:t>
            </a:r>
            <a:r>
              <a:rPr lang="en-US" sz="3200" dirty="0"/>
              <a:t> </a:t>
            </a:r>
            <a:r>
              <a:rPr lang="en-US" sz="3200" dirty="0" err="1"/>
              <a:t>ማሕበር</a:t>
            </a:r>
            <a:r>
              <a:rPr lang="en-US" sz="3200" dirty="0"/>
              <a:t> </a:t>
            </a:r>
            <a:r>
              <a:rPr lang="en-US" sz="3200" dirty="0" err="1"/>
              <a:t>ልምዓት</a:t>
            </a:r>
            <a:r>
              <a:rPr lang="en-US" sz="3200" dirty="0"/>
              <a:t> </a:t>
            </a:r>
            <a:r>
              <a:rPr lang="en-US" sz="3200" dirty="0" err="1"/>
              <a:t>ኢሮብ</a:t>
            </a:r>
            <a:r>
              <a:rPr lang="en-US" sz="3200" dirty="0"/>
              <a:t> </a:t>
            </a:r>
            <a:r>
              <a:rPr lang="en-US" sz="3200" dirty="0" err="1"/>
              <a:t>ከተማ</a:t>
            </a:r>
            <a:r>
              <a:rPr lang="en-US" sz="3200" dirty="0"/>
              <a:t> </a:t>
            </a:r>
            <a:r>
              <a:rPr lang="en-US" sz="3200" dirty="0" err="1"/>
              <a:t>መቐለ</a:t>
            </a:r>
            <a:r>
              <a:rPr lang="en-US" sz="3200" dirty="0"/>
              <a:t> </a:t>
            </a:r>
            <a:r>
              <a:rPr lang="en-US" sz="3200" dirty="0" err="1"/>
              <a:t>ኣብዚ</a:t>
            </a:r>
            <a:r>
              <a:rPr lang="en-US" sz="3200" dirty="0"/>
              <a:t> </a:t>
            </a:r>
            <a:r>
              <a:rPr lang="en-US" sz="3200" dirty="0" err="1"/>
              <a:t>ዓመት</a:t>
            </a:r>
            <a:r>
              <a:rPr lang="en-US" sz="3200" dirty="0"/>
              <a:t> (</a:t>
            </a:r>
            <a:r>
              <a:rPr lang="en-US" sz="3200" dirty="0" err="1"/>
              <a:t>ነባራትን</a:t>
            </a:r>
            <a:r>
              <a:rPr lang="en-US" sz="3200" dirty="0"/>
              <a:t> </a:t>
            </a:r>
            <a:r>
              <a:rPr lang="en-US" sz="3200" dirty="0" err="1"/>
              <a:t>ሓደሽትን</a:t>
            </a:r>
            <a:r>
              <a:rPr lang="en-US" sz="3200" dirty="0"/>
              <a:t>) </a:t>
            </a:r>
            <a:r>
              <a:rPr lang="en-US" sz="3200" dirty="0" err="1"/>
              <a:t>ብዝሒ</a:t>
            </a:r>
            <a:r>
              <a:rPr lang="en-US" sz="3200" dirty="0"/>
              <a:t>  300 </a:t>
            </a:r>
            <a:r>
              <a:rPr lang="en-US" sz="3200" dirty="0" err="1"/>
              <a:t>ምብፃሕ</a:t>
            </a:r>
            <a:r>
              <a:rPr lang="en-US" sz="3200" dirty="0"/>
              <a:t>፣</a:t>
            </a:r>
          </a:p>
          <a:p>
            <a:pPr lvl="1"/>
            <a:r>
              <a:rPr lang="en-US" sz="3200" dirty="0" err="1"/>
              <a:t>ካብ</a:t>
            </a:r>
            <a:r>
              <a:rPr lang="en-US" sz="3200" dirty="0"/>
              <a:t> </a:t>
            </a:r>
            <a:r>
              <a:rPr lang="en-US" sz="3200" dirty="0" err="1"/>
              <a:t>ኣባልነት</a:t>
            </a:r>
            <a:r>
              <a:rPr lang="en-US" sz="3200" dirty="0"/>
              <a:t> </a:t>
            </a:r>
            <a:r>
              <a:rPr lang="en-US" sz="3200" dirty="0" err="1"/>
              <a:t>ክፍሊት</a:t>
            </a:r>
            <a:r>
              <a:rPr lang="en-US" sz="3200" dirty="0"/>
              <a:t> </a:t>
            </a:r>
            <a:r>
              <a:rPr lang="en-US" sz="3200" dirty="0" err="1"/>
              <a:t>ብር</a:t>
            </a:r>
            <a:r>
              <a:rPr lang="en-US" sz="3200" dirty="0"/>
              <a:t> 36‚000.00 </a:t>
            </a:r>
            <a:r>
              <a:rPr lang="en-US" sz="3200" dirty="0" err="1"/>
              <a:t>ምእካብ</a:t>
            </a:r>
            <a:r>
              <a:rPr lang="en-US" sz="3200" dirty="0"/>
              <a:t>፣</a:t>
            </a:r>
          </a:p>
          <a:p>
            <a:pPr lvl="1"/>
            <a:r>
              <a:rPr lang="en-US" sz="3200" dirty="0" err="1"/>
              <a:t>ኣብ</a:t>
            </a:r>
            <a:r>
              <a:rPr lang="en-US" sz="3200" dirty="0"/>
              <a:t> </a:t>
            </a:r>
            <a:r>
              <a:rPr lang="en-US" sz="3200" dirty="0" err="1"/>
              <a:t>ዓመት</a:t>
            </a:r>
            <a:r>
              <a:rPr lang="en-US" sz="3200" dirty="0"/>
              <a:t> 4 </a:t>
            </a:r>
            <a:r>
              <a:rPr lang="en-US" sz="3200" dirty="0" err="1"/>
              <a:t>ጊዜ</a:t>
            </a:r>
            <a:r>
              <a:rPr lang="en-US" sz="3200" dirty="0"/>
              <a:t> </a:t>
            </a:r>
            <a:r>
              <a:rPr lang="en-US" sz="3200" dirty="0" err="1"/>
              <a:t>ምስ</a:t>
            </a:r>
            <a:r>
              <a:rPr lang="en-US" sz="3200" dirty="0"/>
              <a:t> </a:t>
            </a:r>
            <a:r>
              <a:rPr lang="en-US" sz="3200" dirty="0" err="1"/>
              <a:t>ኣባላት</a:t>
            </a:r>
            <a:r>
              <a:rPr lang="en-US" sz="3200" dirty="0"/>
              <a:t> </a:t>
            </a:r>
            <a:r>
              <a:rPr lang="en-US" sz="3200" dirty="0" err="1"/>
              <a:t>ብመልክዕ</a:t>
            </a:r>
            <a:r>
              <a:rPr lang="en-US" sz="3200" dirty="0"/>
              <a:t> ኣ</a:t>
            </a:r>
            <a:r>
              <a:rPr lang="am-ET" sz="3200" dirty="0"/>
              <a:t>ኼ</a:t>
            </a:r>
            <a:r>
              <a:rPr lang="en-US" sz="3200" dirty="0"/>
              <a:t>ባ </a:t>
            </a:r>
            <a:r>
              <a:rPr lang="en-US" sz="3200" dirty="0" err="1"/>
              <a:t>ምዝታይ</a:t>
            </a:r>
            <a:endParaRPr lang="en-US" sz="3200" dirty="0"/>
          </a:p>
          <a:p>
            <a:pPr lvl="1"/>
            <a:r>
              <a:rPr lang="en-US" sz="3200" dirty="0" err="1"/>
              <a:t>ምስ</a:t>
            </a:r>
            <a:r>
              <a:rPr lang="en-US" sz="3200" dirty="0"/>
              <a:t> </a:t>
            </a:r>
            <a:r>
              <a:rPr lang="en-US" sz="3200" dirty="0" err="1"/>
              <a:t>ማሕበር</a:t>
            </a:r>
            <a:r>
              <a:rPr lang="en-US" sz="3200" dirty="0"/>
              <a:t> </a:t>
            </a:r>
            <a:r>
              <a:rPr lang="en-US" sz="3200" dirty="0" err="1"/>
              <a:t>ልምዓት</a:t>
            </a:r>
            <a:r>
              <a:rPr lang="en-US" sz="3200" dirty="0"/>
              <a:t> </a:t>
            </a:r>
            <a:r>
              <a:rPr lang="en-US" sz="3200" dirty="0" err="1"/>
              <a:t>ኢሮብ</a:t>
            </a:r>
            <a:r>
              <a:rPr lang="en-US" sz="3200" dirty="0"/>
              <a:t> </a:t>
            </a:r>
            <a:r>
              <a:rPr lang="en-US" sz="3200" dirty="0" err="1"/>
              <a:t>ቦርድ</a:t>
            </a:r>
            <a:r>
              <a:rPr lang="en-US" sz="3200" dirty="0"/>
              <a:t> </a:t>
            </a:r>
            <a:r>
              <a:rPr lang="en-US" sz="3200" dirty="0" err="1"/>
              <a:t>ብምርድዳእ</a:t>
            </a:r>
            <a:r>
              <a:rPr lang="en-US" sz="3200" dirty="0"/>
              <a:t> </a:t>
            </a:r>
            <a:r>
              <a:rPr lang="en-US" sz="3200" dirty="0" err="1"/>
              <a:t>ኣብ</a:t>
            </a:r>
            <a:r>
              <a:rPr lang="en-US" sz="3200" dirty="0"/>
              <a:t> </a:t>
            </a:r>
            <a:r>
              <a:rPr lang="en-US" sz="3200" dirty="0" err="1"/>
              <a:t>መቐለ</a:t>
            </a:r>
            <a:r>
              <a:rPr lang="en-US" sz="3200" dirty="0"/>
              <a:t> </a:t>
            </a:r>
            <a:r>
              <a:rPr lang="en-US" sz="3200" dirty="0" err="1"/>
              <a:t>ናይ</a:t>
            </a:r>
            <a:r>
              <a:rPr lang="en-US" sz="3200" dirty="0"/>
              <a:t> </a:t>
            </a:r>
            <a:r>
              <a:rPr lang="en-US" sz="3200" dirty="0" err="1"/>
              <a:t>እቶት</a:t>
            </a:r>
            <a:r>
              <a:rPr lang="en-US" sz="3200" dirty="0"/>
              <a:t> </a:t>
            </a:r>
            <a:r>
              <a:rPr lang="en-US" sz="3200" dirty="0" err="1"/>
              <a:t>መተኣኻኸቢ</a:t>
            </a:r>
            <a:r>
              <a:rPr lang="en-US" sz="3200" dirty="0"/>
              <a:t> </a:t>
            </a:r>
            <a:r>
              <a:rPr lang="en-US" sz="3200" dirty="0" err="1"/>
              <a:t>መድረኽ</a:t>
            </a:r>
            <a:r>
              <a:rPr lang="en-US" sz="3200" dirty="0"/>
              <a:t> </a:t>
            </a:r>
            <a:r>
              <a:rPr lang="en-US" sz="3200" dirty="0" err="1"/>
              <a:t>ብምድላው</a:t>
            </a:r>
            <a:r>
              <a:rPr lang="en-US" sz="3200" dirty="0"/>
              <a:t> </a:t>
            </a:r>
            <a:r>
              <a:rPr lang="en-US" sz="3200" dirty="0" err="1"/>
              <a:t>ብር</a:t>
            </a:r>
            <a:r>
              <a:rPr lang="en-US" sz="3200" dirty="0"/>
              <a:t> 300‚000.00 </a:t>
            </a:r>
            <a:r>
              <a:rPr lang="en-US" sz="3200" dirty="0" err="1"/>
              <a:t>እቶት</a:t>
            </a:r>
            <a:r>
              <a:rPr lang="en-US" sz="3200" dirty="0"/>
              <a:t> </a:t>
            </a:r>
            <a:r>
              <a:rPr lang="en-US" sz="3200" dirty="0" err="1"/>
              <a:t>ምርካብ</a:t>
            </a:r>
            <a:r>
              <a:rPr lang="en-US" sz="3200" dirty="0"/>
              <a:t>።</a:t>
            </a:r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1285054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/>
          </a:bodyPr>
          <a:lstStyle/>
          <a:p>
            <a:pPr algn="ctr"/>
            <a:r>
              <a:rPr lang="en-US" sz="2000" dirty="0">
                <a:solidFill>
                  <a:srgbClr val="00B050"/>
                </a:solidFill>
              </a:rPr>
              <a:t>ማ</a:t>
            </a:r>
            <a:r>
              <a:rPr lang="am-ET" sz="2000" dirty="0">
                <a:solidFill>
                  <a:srgbClr val="00B050"/>
                </a:solidFill>
              </a:rPr>
              <a:t>ሕ</a:t>
            </a:r>
            <a:r>
              <a:rPr lang="en-US" sz="2000" dirty="0" err="1">
                <a:solidFill>
                  <a:srgbClr val="00B050"/>
                </a:solidFill>
              </a:rPr>
              <a:t>በር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>
                <a:solidFill>
                  <a:srgbClr val="00B050"/>
                </a:solidFill>
              </a:rPr>
              <a:t>ልምዓት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>
                <a:solidFill>
                  <a:srgbClr val="00B050"/>
                </a:solidFill>
              </a:rPr>
              <a:t>ኢሮብ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57200" lvl="1" indent="0" algn="ctr">
              <a:buNone/>
            </a:pPr>
            <a:r>
              <a:rPr lang="en-US" sz="3600" b="1" u="sng" dirty="0"/>
              <a:t>5.ኣወዳድባ </a:t>
            </a:r>
            <a:r>
              <a:rPr lang="en-US" sz="3600" b="1" u="sng" dirty="0" err="1"/>
              <a:t>ብዝምልከት</a:t>
            </a:r>
            <a:endParaRPr lang="en-US" sz="3600" b="1" dirty="0"/>
          </a:p>
          <a:p>
            <a:r>
              <a:rPr lang="en-US" dirty="0"/>
              <a:t>  </a:t>
            </a:r>
            <a:r>
              <a:rPr lang="en-US" sz="3600" dirty="0" err="1"/>
              <a:t>ኣብ</a:t>
            </a:r>
            <a:r>
              <a:rPr lang="en-US" sz="3600" dirty="0"/>
              <a:t> </a:t>
            </a:r>
            <a:r>
              <a:rPr lang="en-US" sz="3600" dirty="0" err="1"/>
              <a:t>መቐለ</a:t>
            </a:r>
            <a:r>
              <a:rPr lang="en-US" sz="3600" dirty="0"/>
              <a:t> </a:t>
            </a:r>
            <a:r>
              <a:rPr lang="en-US" sz="3600" dirty="0" err="1"/>
              <a:t>ዝርከቡ</a:t>
            </a:r>
            <a:r>
              <a:rPr lang="en-US" sz="3600" dirty="0"/>
              <a:t> </a:t>
            </a:r>
            <a:r>
              <a:rPr lang="en-US" sz="3600" dirty="0" err="1"/>
              <a:t>ደቂ</a:t>
            </a:r>
            <a:r>
              <a:rPr lang="en-US" sz="3600" dirty="0"/>
              <a:t> </a:t>
            </a:r>
            <a:r>
              <a:rPr lang="en-US" sz="3600" dirty="0" err="1"/>
              <a:t>ኢሮብ</a:t>
            </a:r>
            <a:r>
              <a:rPr lang="en-US" sz="3600" dirty="0"/>
              <a:t> </a:t>
            </a:r>
            <a:r>
              <a:rPr lang="en-US" sz="3600" dirty="0" err="1"/>
              <a:t>ኣወዳድባ</a:t>
            </a:r>
            <a:r>
              <a:rPr lang="en-US" sz="3600" dirty="0"/>
              <a:t> </a:t>
            </a:r>
            <a:r>
              <a:rPr lang="en-US" sz="3600" dirty="0" err="1"/>
              <a:t>ኣብ</a:t>
            </a:r>
            <a:r>
              <a:rPr lang="en-US" sz="3600" dirty="0"/>
              <a:t> </a:t>
            </a:r>
            <a:r>
              <a:rPr lang="en-US" sz="3600" dirty="0" err="1"/>
              <a:t>ከባቢ</a:t>
            </a:r>
            <a:r>
              <a:rPr lang="en-US" sz="3600" dirty="0"/>
              <a:t> </a:t>
            </a:r>
            <a:r>
              <a:rPr lang="en-US" sz="3600" dirty="0" err="1"/>
              <a:t>ኢሮብ</a:t>
            </a:r>
            <a:r>
              <a:rPr lang="en-US" sz="3600" dirty="0"/>
              <a:t> </a:t>
            </a:r>
            <a:r>
              <a:rPr lang="en-US" sz="3600" dirty="0" err="1"/>
              <a:t>ምስ</a:t>
            </a:r>
            <a:r>
              <a:rPr lang="en-US" sz="3600" dirty="0"/>
              <a:t> </a:t>
            </a:r>
            <a:r>
              <a:rPr lang="en-US" sz="3600" dirty="0" err="1"/>
              <a:t>ዘሎ</a:t>
            </a:r>
            <a:r>
              <a:rPr lang="en-US" sz="3600" dirty="0"/>
              <a:t> </a:t>
            </a:r>
            <a:r>
              <a:rPr lang="en-US" sz="3600" dirty="0" err="1"/>
              <a:t>መዋቅር</a:t>
            </a:r>
            <a:r>
              <a:rPr lang="en-US" sz="3600" dirty="0"/>
              <a:t> </a:t>
            </a:r>
            <a:r>
              <a:rPr lang="en-US" sz="3600" dirty="0" err="1"/>
              <a:t>ዝቐረበ</a:t>
            </a:r>
            <a:r>
              <a:rPr lang="en-US" sz="3600" dirty="0"/>
              <a:t> </a:t>
            </a:r>
            <a:r>
              <a:rPr lang="en-US" sz="3600" dirty="0" err="1"/>
              <a:t>ኾይኑ</a:t>
            </a:r>
            <a:r>
              <a:rPr lang="en-US" sz="3600" dirty="0"/>
              <a:t> </a:t>
            </a:r>
            <a:r>
              <a:rPr lang="en-US" sz="3600" dirty="0" err="1"/>
              <a:t>ሓሙሽተ</a:t>
            </a:r>
            <a:r>
              <a:rPr lang="en-US" sz="3600" dirty="0"/>
              <a:t> </a:t>
            </a:r>
            <a:r>
              <a:rPr lang="en-US" sz="3600" dirty="0" err="1"/>
              <a:t>ማእኸላት</a:t>
            </a:r>
            <a:r>
              <a:rPr lang="en-US" sz="3600" dirty="0"/>
              <a:t> </a:t>
            </a:r>
            <a:r>
              <a:rPr lang="en-US" sz="3600" dirty="0" err="1"/>
              <a:t>ይህልዎ</a:t>
            </a:r>
            <a:r>
              <a:rPr lang="en-US" sz="3600" dirty="0"/>
              <a:t>፡፡</a:t>
            </a:r>
          </a:p>
          <a:p>
            <a:r>
              <a:rPr lang="en-US" sz="3600" dirty="0"/>
              <a:t> </a:t>
            </a:r>
            <a:r>
              <a:rPr lang="en-US" sz="3600" dirty="0" err="1"/>
              <a:t>እዚ</a:t>
            </a:r>
            <a:r>
              <a:rPr lang="en-US" sz="3600" dirty="0"/>
              <a:t> </a:t>
            </a:r>
            <a:r>
              <a:rPr lang="en-US" sz="3600" dirty="0" err="1"/>
              <a:t>ኣወዳድባ</a:t>
            </a:r>
            <a:r>
              <a:rPr lang="en-US" sz="3600" dirty="0"/>
              <a:t> </a:t>
            </a:r>
            <a:r>
              <a:rPr lang="en-US" sz="3600" dirty="0" err="1"/>
              <a:t>ዝመረፅናሉ</a:t>
            </a:r>
            <a:r>
              <a:rPr lang="en-US" sz="3600" dirty="0"/>
              <a:t> </a:t>
            </a:r>
            <a:r>
              <a:rPr lang="en-US" sz="3600" dirty="0" err="1"/>
              <a:t>ምኽንያት</a:t>
            </a:r>
            <a:r>
              <a:rPr lang="en-US" sz="3600" dirty="0"/>
              <a:t> </a:t>
            </a:r>
            <a:r>
              <a:rPr lang="en-US" sz="3600" dirty="0" err="1"/>
              <a:t>ድማ</a:t>
            </a:r>
            <a:r>
              <a:rPr lang="en-US" sz="3600" dirty="0"/>
              <a:t> </a:t>
            </a:r>
            <a:r>
              <a:rPr lang="en-US" sz="3600" dirty="0" err="1"/>
              <a:t>በብከባቢኡ</a:t>
            </a:r>
            <a:r>
              <a:rPr lang="en-US" sz="3600" dirty="0"/>
              <a:t> </a:t>
            </a:r>
            <a:r>
              <a:rPr lang="en-US" sz="3600" dirty="0" err="1"/>
              <a:t>ዝርከቡ</a:t>
            </a:r>
            <a:r>
              <a:rPr lang="en-US" sz="3600" dirty="0"/>
              <a:t> </a:t>
            </a:r>
            <a:r>
              <a:rPr lang="en-US" sz="3600" dirty="0" err="1"/>
              <a:t>ሰባት</a:t>
            </a:r>
            <a:r>
              <a:rPr lang="en-US" sz="3600" dirty="0"/>
              <a:t> </a:t>
            </a:r>
            <a:r>
              <a:rPr lang="en-US" sz="3600" dirty="0" err="1"/>
              <a:t>ንንውሕ</a:t>
            </a:r>
            <a:r>
              <a:rPr lang="en-US" sz="3600" dirty="0"/>
              <a:t> </a:t>
            </a:r>
            <a:r>
              <a:rPr lang="en-US" sz="3600" dirty="0" err="1"/>
              <a:t>ዝበለ</a:t>
            </a:r>
            <a:r>
              <a:rPr lang="en-US" sz="3600" dirty="0"/>
              <a:t> </a:t>
            </a:r>
            <a:r>
              <a:rPr lang="en-US" sz="3600" dirty="0" err="1"/>
              <a:t>ጊዜ</a:t>
            </a:r>
            <a:r>
              <a:rPr lang="en-US" sz="3600" dirty="0"/>
              <a:t> </a:t>
            </a:r>
            <a:r>
              <a:rPr lang="en-US" sz="3600" dirty="0" err="1"/>
              <a:t>ኣብ</a:t>
            </a:r>
            <a:r>
              <a:rPr lang="en-US" sz="3600" dirty="0"/>
              <a:t> </a:t>
            </a:r>
            <a:r>
              <a:rPr lang="en-US" sz="3600" dirty="0" err="1"/>
              <a:t>ሓደ</a:t>
            </a:r>
            <a:r>
              <a:rPr lang="en-US" sz="3600" dirty="0"/>
              <a:t> </a:t>
            </a:r>
            <a:r>
              <a:rPr lang="en-US" sz="3600" dirty="0" err="1"/>
              <a:t>ኣከባቢ</a:t>
            </a:r>
            <a:r>
              <a:rPr lang="en-US" sz="3600" dirty="0"/>
              <a:t> </a:t>
            </a:r>
            <a:r>
              <a:rPr lang="en-US" sz="3600" dirty="0" err="1"/>
              <a:t>ዓቢዮም</a:t>
            </a:r>
            <a:r>
              <a:rPr lang="en-US" sz="3600" dirty="0"/>
              <a:t>፤ </a:t>
            </a:r>
            <a:r>
              <a:rPr lang="en-US" sz="3600" dirty="0" err="1"/>
              <a:t>ተማሂሮም</a:t>
            </a:r>
            <a:r>
              <a:rPr lang="en-US" sz="3600" dirty="0"/>
              <a:t>፤ </a:t>
            </a:r>
            <a:r>
              <a:rPr lang="en-US" sz="3600" dirty="0" err="1"/>
              <a:t>ስለዚ</a:t>
            </a:r>
            <a:r>
              <a:rPr lang="en-US" sz="3600" dirty="0"/>
              <a:t>  </a:t>
            </a:r>
            <a:r>
              <a:rPr lang="en-US" sz="3600" dirty="0" err="1"/>
              <a:t>ዝበለፀ</a:t>
            </a:r>
            <a:r>
              <a:rPr lang="en-US" sz="3600" dirty="0"/>
              <a:t> </a:t>
            </a:r>
            <a:r>
              <a:rPr lang="en-US" sz="3600" dirty="0" err="1"/>
              <a:t>ክፋለጡ</a:t>
            </a:r>
            <a:r>
              <a:rPr lang="en-US" sz="3600" dirty="0"/>
              <a:t> </a:t>
            </a:r>
            <a:r>
              <a:rPr lang="en-US" sz="3600" dirty="0" err="1"/>
              <a:t>ይኽእሉ</a:t>
            </a:r>
            <a:r>
              <a:rPr lang="en-US" sz="3600" dirty="0"/>
              <a:t> </a:t>
            </a:r>
            <a:r>
              <a:rPr lang="en-US" sz="3600" dirty="0" err="1"/>
              <a:t>ተባሂሉ</a:t>
            </a:r>
            <a:r>
              <a:rPr lang="en-US" sz="3600" dirty="0"/>
              <a:t> </a:t>
            </a:r>
            <a:r>
              <a:rPr lang="en-US" sz="3600" dirty="0" err="1"/>
              <a:t>ስለዝግመት</a:t>
            </a:r>
            <a:r>
              <a:rPr lang="en-US" sz="3600" dirty="0"/>
              <a:t>፤  </a:t>
            </a:r>
            <a:r>
              <a:rPr lang="en-US" sz="3600" dirty="0" err="1"/>
              <a:t>ንዝበለፀ</a:t>
            </a:r>
            <a:r>
              <a:rPr lang="en-US" sz="3600" dirty="0"/>
              <a:t> </a:t>
            </a:r>
            <a:r>
              <a:rPr lang="en-US" sz="3600" dirty="0" err="1"/>
              <a:t>ውፅኢት</a:t>
            </a:r>
            <a:r>
              <a:rPr lang="en-US" sz="3600" dirty="0"/>
              <a:t> </a:t>
            </a:r>
            <a:r>
              <a:rPr lang="en-US" sz="3600" dirty="0" err="1"/>
              <a:t>ስራሕ</a:t>
            </a:r>
            <a:r>
              <a:rPr lang="en-US" sz="3600" dirty="0"/>
              <a:t> </a:t>
            </a:r>
            <a:r>
              <a:rPr lang="en-US" sz="3600" dirty="0" err="1"/>
              <a:t>ድማ</a:t>
            </a:r>
            <a:r>
              <a:rPr lang="en-US" sz="3600" dirty="0"/>
              <a:t> </a:t>
            </a:r>
            <a:r>
              <a:rPr lang="en-US" sz="3600" dirty="0" err="1"/>
              <a:t>ምፍላጥን</a:t>
            </a:r>
            <a:r>
              <a:rPr lang="en-US" sz="3600" dirty="0"/>
              <a:t> </a:t>
            </a:r>
            <a:r>
              <a:rPr lang="en-US" sz="3600" dirty="0" err="1"/>
              <a:t>ብቐረባ</a:t>
            </a:r>
            <a:r>
              <a:rPr lang="en-US" sz="3600" dirty="0"/>
              <a:t> </a:t>
            </a:r>
            <a:r>
              <a:rPr lang="en-US" sz="3600" dirty="0" err="1"/>
              <a:t>ክትራኸብ</a:t>
            </a:r>
            <a:r>
              <a:rPr lang="en-US" sz="3600" dirty="0"/>
              <a:t> </a:t>
            </a:r>
            <a:r>
              <a:rPr lang="en-US" sz="3600" dirty="0" err="1"/>
              <a:t>ምኽኣልን</a:t>
            </a:r>
            <a:r>
              <a:rPr lang="en-US" sz="3600" dirty="0"/>
              <a:t> </a:t>
            </a:r>
            <a:r>
              <a:rPr lang="en-US" sz="3600" dirty="0" err="1"/>
              <a:t>ወሳኒ</a:t>
            </a:r>
            <a:r>
              <a:rPr lang="en-US" sz="3600" dirty="0"/>
              <a:t> </a:t>
            </a:r>
            <a:r>
              <a:rPr lang="en-US" sz="3600" dirty="0" err="1"/>
              <a:t>ከምዝኾነ</a:t>
            </a:r>
            <a:r>
              <a:rPr lang="en-US" sz="3600" dirty="0"/>
              <a:t> </a:t>
            </a:r>
            <a:r>
              <a:rPr lang="en-US" sz="3600" dirty="0" err="1"/>
              <a:t>ስለዝእመነሉ</a:t>
            </a:r>
            <a:r>
              <a:rPr lang="en-US" sz="3600" dirty="0"/>
              <a:t> </a:t>
            </a:r>
            <a:r>
              <a:rPr lang="en-US" sz="3600" dirty="0" err="1"/>
              <a:t>እዩ</a:t>
            </a:r>
            <a:r>
              <a:rPr lang="en-US" sz="3600" dirty="0"/>
              <a:t>።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17364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/>
          </a:bodyPr>
          <a:lstStyle/>
          <a:p>
            <a:pPr algn="ctr"/>
            <a:r>
              <a:rPr lang="en-US" sz="2000" dirty="0">
                <a:solidFill>
                  <a:srgbClr val="00B050"/>
                </a:solidFill>
              </a:rPr>
              <a:t>ማ</a:t>
            </a:r>
            <a:r>
              <a:rPr lang="am-ET" sz="2000" dirty="0">
                <a:solidFill>
                  <a:srgbClr val="00B050"/>
                </a:solidFill>
              </a:rPr>
              <a:t>ሕ</a:t>
            </a:r>
            <a:r>
              <a:rPr lang="en-US" sz="2000" dirty="0" err="1">
                <a:solidFill>
                  <a:srgbClr val="00B050"/>
                </a:solidFill>
              </a:rPr>
              <a:t>በር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>
                <a:solidFill>
                  <a:srgbClr val="00B050"/>
                </a:solidFill>
              </a:rPr>
              <a:t>ልምዓት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>
                <a:solidFill>
                  <a:srgbClr val="00B050"/>
                </a:solidFill>
              </a:rPr>
              <a:t>ኢሮብ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b="1" dirty="0"/>
              <a:t>ሀ. </a:t>
            </a:r>
            <a:r>
              <a:rPr lang="en-US" sz="3200" b="1" u="sng" dirty="0" err="1"/>
              <a:t>ኣሰሓ</a:t>
            </a:r>
            <a:r>
              <a:rPr lang="en-US" sz="3200" b="1" u="sng" dirty="0"/>
              <a:t> </a:t>
            </a:r>
            <a:r>
              <a:rPr lang="en-US" sz="3200" b="1" u="sng" dirty="0" err="1"/>
              <a:t>ፋን</a:t>
            </a:r>
            <a:r>
              <a:rPr lang="en-US" sz="3200" b="1" u="sng" dirty="0"/>
              <a:t>፦</a:t>
            </a:r>
            <a:r>
              <a:rPr lang="en-US" sz="3200" dirty="0"/>
              <a:t> </a:t>
            </a:r>
            <a:r>
              <a:rPr lang="en-US" sz="3200" dirty="0" err="1"/>
              <a:t>ማለት</a:t>
            </a:r>
            <a:r>
              <a:rPr lang="en-US" sz="3200" dirty="0"/>
              <a:t> </a:t>
            </a:r>
            <a:r>
              <a:rPr lang="en-US" sz="3200" dirty="0" err="1"/>
              <a:t>ከባቢ</a:t>
            </a:r>
            <a:r>
              <a:rPr lang="en-US" sz="3200" dirty="0"/>
              <a:t> </a:t>
            </a:r>
            <a:r>
              <a:rPr lang="en-US" sz="3200" dirty="0" err="1"/>
              <a:t>ኣራዕ</a:t>
            </a:r>
            <a:r>
              <a:rPr lang="en-US" sz="3200" dirty="0"/>
              <a:t> </a:t>
            </a:r>
            <a:r>
              <a:rPr lang="en-US" sz="3200" dirty="0" err="1"/>
              <a:t>ሰብዓታን</a:t>
            </a:r>
            <a:r>
              <a:rPr lang="en-US" sz="3200" dirty="0"/>
              <a:t> </a:t>
            </a:r>
            <a:r>
              <a:rPr lang="en-US" sz="3200" dirty="0" err="1"/>
              <a:t>ሓረዘን</a:t>
            </a:r>
            <a:r>
              <a:rPr lang="en-US" sz="3200" dirty="0"/>
              <a:t> </a:t>
            </a:r>
            <a:r>
              <a:rPr lang="en-US" sz="3200" dirty="0" err="1"/>
              <a:t>ኮይኑ</a:t>
            </a:r>
            <a:r>
              <a:rPr lang="en-US" sz="3200" dirty="0"/>
              <a:t> </a:t>
            </a:r>
            <a:r>
              <a:rPr lang="en-US" sz="3200" dirty="0" err="1"/>
              <a:t>ነዚ</a:t>
            </a:r>
            <a:r>
              <a:rPr lang="en-US" sz="3200" dirty="0"/>
              <a:t> </a:t>
            </a:r>
            <a:r>
              <a:rPr lang="en-US" sz="3200" dirty="0" err="1"/>
              <a:t>ማእኸል</a:t>
            </a:r>
            <a:r>
              <a:rPr lang="en-US" sz="3200" dirty="0"/>
              <a:t> </a:t>
            </a:r>
            <a:r>
              <a:rPr lang="en-US" sz="3200" dirty="0" err="1"/>
              <a:t>ዝጥርንፉ</a:t>
            </a:r>
            <a:r>
              <a:rPr lang="en-US" sz="3200" dirty="0"/>
              <a:t> </a:t>
            </a:r>
            <a:r>
              <a:rPr lang="en-US" sz="3200" dirty="0">
                <a:solidFill>
                  <a:srgbClr val="FF0000"/>
                </a:solidFill>
              </a:rPr>
              <a:t>1</a:t>
            </a:r>
            <a:r>
              <a:rPr lang="en-US" sz="3200" dirty="0"/>
              <a:t> </a:t>
            </a:r>
            <a:r>
              <a:rPr lang="en-US" sz="3200" dirty="0" err="1"/>
              <a:t>ናይ</a:t>
            </a:r>
            <a:r>
              <a:rPr lang="en-US" sz="3200" dirty="0"/>
              <a:t> </a:t>
            </a:r>
            <a:r>
              <a:rPr lang="en-US" sz="3200" dirty="0" err="1"/>
              <a:t>መቐለ</a:t>
            </a:r>
            <a:r>
              <a:rPr lang="en-US" sz="3200" dirty="0"/>
              <a:t> </a:t>
            </a:r>
            <a:r>
              <a:rPr lang="en-US" sz="3200" dirty="0" err="1"/>
              <a:t>ጨንፈር</a:t>
            </a:r>
            <a:r>
              <a:rPr lang="en-US" sz="3200" dirty="0"/>
              <a:t> </a:t>
            </a:r>
            <a:r>
              <a:rPr lang="en-US" sz="3200" dirty="0" err="1"/>
              <a:t>ኮሚቴ</a:t>
            </a:r>
            <a:r>
              <a:rPr lang="en-US" sz="3200" dirty="0"/>
              <a:t> ኣባል፣</a:t>
            </a:r>
            <a:r>
              <a:rPr lang="en-US" sz="3200" dirty="0">
                <a:solidFill>
                  <a:srgbClr val="FF0000"/>
                </a:solidFill>
              </a:rPr>
              <a:t>1</a:t>
            </a:r>
            <a:r>
              <a:rPr lang="en-US" sz="3200" dirty="0"/>
              <a:t> </a:t>
            </a:r>
            <a:r>
              <a:rPr lang="en-US" sz="3200" dirty="0" err="1"/>
              <a:t>ቦርድ</a:t>
            </a:r>
            <a:r>
              <a:rPr lang="en-US" sz="3200" dirty="0"/>
              <a:t> </a:t>
            </a:r>
            <a:r>
              <a:rPr lang="en-US" sz="3200" dirty="0" err="1"/>
              <a:t>ኣባል</a:t>
            </a:r>
            <a:r>
              <a:rPr lang="en-US" sz="3200" dirty="0"/>
              <a:t> </a:t>
            </a:r>
            <a:r>
              <a:rPr lang="en-US" sz="3200" dirty="0" err="1"/>
              <a:t>ከምኡ’ውን</a:t>
            </a:r>
            <a:r>
              <a:rPr lang="en-US" sz="3200" dirty="0"/>
              <a:t> </a:t>
            </a:r>
            <a:r>
              <a:rPr lang="en-US" sz="3200" dirty="0" err="1"/>
              <a:t>ሕድ</a:t>
            </a:r>
            <a:r>
              <a:rPr lang="en-US" sz="3200" dirty="0"/>
              <a:t> </a:t>
            </a:r>
            <a:r>
              <a:rPr lang="en-US" sz="3200" dirty="0" err="1"/>
              <a:t>ሕድ</a:t>
            </a:r>
            <a:r>
              <a:rPr lang="en-US" sz="3200" dirty="0"/>
              <a:t> </a:t>
            </a:r>
            <a:r>
              <a:rPr lang="en-US" sz="3200" dirty="0">
                <a:solidFill>
                  <a:srgbClr val="FF0000"/>
                </a:solidFill>
              </a:rPr>
              <a:t>3</a:t>
            </a:r>
            <a:r>
              <a:rPr lang="en-US" sz="3200" dirty="0"/>
              <a:t> </a:t>
            </a:r>
            <a:r>
              <a:rPr lang="en-US" sz="3200" dirty="0" err="1"/>
              <a:t>ከባቢ</a:t>
            </a:r>
            <a:r>
              <a:rPr lang="en-US" sz="3200" dirty="0"/>
              <a:t> </a:t>
            </a:r>
            <a:r>
              <a:rPr lang="en-US" sz="3200" dirty="0" err="1"/>
              <a:t>ዝከታተሉ</a:t>
            </a:r>
            <a:r>
              <a:rPr lang="en-US" sz="3200" dirty="0"/>
              <a:t> </a:t>
            </a:r>
            <a:r>
              <a:rPr lang="en-US" sz="3200" dirty="0" err="1"/>
              <a:t>ተወከልቲ</a:t>
            </a:r>
            <a:r>
              <a:rPr lang="en-US" sz="3200" dirty="0"/>
              <a:t> </a:t>
            </a:r>
            <a:r>
              <a:rPr lang="en-US" sz="3200" dirty="0" err="1"/>
              <a:t>ይህልዉ</a:t>
            </a:r>
            <a:r>
              <a:rPr lang="en-US" sz="3200" dirty="0"/>
              <a:t>።</a:t>
            </a:r>
          </a:p>
          <a:p>
            <a:r>
              <a:rPr lang="en-US" sz="3200" dirty="0" err="1"/>
              <a:t>እዞም</a:t>
            </a:r>
            <a:r>
              <a:rPr lang="en-US" sz="3200" dirty="0"/>
              <a:t> </a:t>
            </a:r>
            <a:r>
              <a:rPr lang="en-US" sz="3200" dirty="0" err="1"/>
              <a:t>ንኡስ</a:t>
            </a:r>
            <a:r>
              <a:rPr lang="en-US" sz="3200" dirty="0"/>
              <a:t> </a:t>
            </a:r>
            <a:r>
              <a:rPr lang="en-US" sz="3200" dirty="0" err="1"/>
              <a:t>ኮሚቴ</a:t>
            </a:r>
            <a:r>
              <a:rPr lang="en-US" sz="3200" dirty="0"/>
              <a:t> </a:t>
            </a:r>
            <a:r>
              <a:rPr lang="en-US" sz="3200" dirty="0" err="1"/>
              <a:t>ተፀዋዒነቶም</a:t>
            </a:r>
            <a:r>
              <a:rPr lang="en-US" sz="3200" dirty="0"/>
              <a:t> </a:t>
            </a:r>
            <a:r>
              <a:rPr lang="en-US" sz="3200" dirty="0" err="1"/>
              <a:t>ንጨንፈር</a:t>
            </a:r>
            <a:r>
              <a:rPr lang="en-US" sz="3200" dirty="0"/>
              <a:t> </a:t>
            </a:r>
            <a:r>
              <a:rPr lang="en-US" sz="3200" dirty="0" err="1"/>
              <a:t>መቐለ</a:t>
            </a:r>
            <a:r>
              <a:rPr lang="en-US" sz="3200" dirty="0"/>
              <a:t> </a:t>
            </a:r>
            <a:r>
              <a:rPr lang="en-US" sz="3200" dirty="0" err="1"/>
              <a:t>ማ.ል.ኢ</a:t>
            </a:r>
            <a:r>
              <a:rPr lang="en-US" sz="3200" dirty="0"/>
              <a:t> </a:t>
            </a:r>
            <a:r>
              <a:rPr lang="en-US" sz="3200" dirty="0" err="1"/>
              <a:t>ኾይኑ</a:t>
            </a:r>
            <a:r>
              <a:rPr lang="en-US" sz="3200" dirty="0"/>
              <a:t> </a:t>
            </a:r>
            <a:r>
              <a:rPr lang="en-US" sz="3200" dirty="0" err="1"/>
              <a:t>ኣብዚ</a:t>
            </a:r>
            <a:r>
              <a:rPr lang="en-US" sz="3200" dirty="0"/>
              <a:t> </a:t>
            </a:r>
            <a:r>
              <a:rPr lang="en-US" sz="3200" dirty="0" err="1"/>
              <a:t>ትልሚ</a:t>
            </a:r>
            <a:r>
              <a:rPr lang="en-US" sz="3200" dirty="0"/>
              <a:t> </a:t>
            </a:r>
            <a:r>
              <a:rPr lang="en-US" sz="3200" dirty="0" err="1"/>
              <a:t>ወፂኡ</a:t>
            </a:r>
            <a:r>
              <a:rPr lang="en-US" sz="3200" dirty="0"/>
              <a:t> </a:t>
            </a:r>
            <a:r>
              <a:rPr lang="en-US" sz="3200" dirty="0" err="1"/>
              <a:t>ብዘሎ</a:t>
            </a:r>
            <a:r>
              <a:rPr lang="en-US" sz="3200" dirty="0"/>
              <a:t> </a:t>
            </a:r>
            <a:r>
              <a:rPr lang="en-US" sz="3200" dirty="0" err="1"/>
              <a:t>መሰረት</a:t>
            </a:r>
            <a:r>
              <a:rPr lang="en-US" sz="3200" dirty="0"/>
              <a:t> </a:t>
            </a:r>
            <a:r>
              <a:rPr lang="en-US" sz="3200" dirty="0" err="1"/>
              <a:t>ብጨንፈር</a:t>
            </a:r>
            <a:r>
              <a:rPr lang="en-US" sz="3200" dirty="0"/>
              <a:t> </a:t>
            </a:r>
            <a:r>
              <a:rPr lang="en-US" sz="3200" dirty="0" err="1"/>
              <a:t>መቐለ</a:t>
            </a:r>
            <a:r>
              <a:rPr lang="en-US" sz="3200" dirty="0"/>
              <a:t> </a:t>
            </a:r>
            <a:r>
              <a:rPr lang="en-US" sz="3200" dirty="0" err="1"/>
              <a:t>ማ.ል.ኢ</a:t>
            </a:r>
            <a:r>
              <a:rPr lang="en-US" sz="3200" dirty="0"/>
              <a:t> </a:t>
            </a:r>
            <a:r>
              <a:rPr lang="en-US" sz="3200" dirty="0" err="1"/>
              <a:t>ዝወሃቦም</a:t>
            </a:r>
            <a:r>
              <a:rPr lang="en-US" sz="3200" dirty="0"/>
              <a:t> </a:t>
            </a:r>
            <a:r>
              <a:rPr lang="en-US" sz="3200" dirty="0" err="1"/>
              <a:t>መደባት</a:t>
            </a:r>
            <a:r>
              <a:rPr lang="en-US" sz="3200" dirty="0"/>
              <a:t> </a:t>
            </a:r>
            <a:r>
              <a:rPr lang="en-US" sz="3200" dirty="0" err="1"/>
              <a:t>ይፍፀሙ</a:t>
            </a:r>
            <a:r>
              <a:rPr lang="en-US" sz="3200" dirty="0"/>
              <a:t>፤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09725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/>
          </a:bodyPr>
          <a:lstStyle/>
          <a:p>
            <a:pPr algn="ctr"/>
            <a:r>
              <a:rPr lang="en-US" sz="2000" dirty="0">
                <a:solidFill>
                  <a:srgbClr val="00B050"/>
                </a:solidFill>
              </a:rPr>
              <a:t>ማ</a:t>
            </a:r>
            <a:r>
              <a:rPr lang="am-ET" sz="2000" dirty="0">
                <a:solidFill>
                  <a:srgbClr val="00B050"/>
                </a:solidFill>
              </a:rPr>
              <a:t>ሕ</a:t>
            </a:r>
            <a:r>
              <a:rPr lang="en-US" sz="2000" dirty="0" err="1">
                <a:solidFill>
                  <a:srgbClr val="00B050"/>
                </a:solidFill>
              </a:rPr>
              <a:t>በር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>
                <a:solidFill>
                  <a:srgbClr val="00B050"/>
                </a:solidFill>
              </a:rPr>
              <a:t>ልምዓት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>
                <a:solidFill>
                  <a:srgbClr val="00B050"/>
                </a:solidFill>
              </a:rPr>
              <a:t>ኢሮብ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3200" dirty="0"/>
              <a:t>ለ. </a:t>
            </a:r>
            <a:r>
              <a:rPr lang="en-US" sz="3200" b="1" dirty="0" err="1"/>
              <a:t>ሞሲጋደከ</a:t>
            </a:r>
            <a:r>
              <a:rPr lang="en-US" sz="3200" b="1" dirty="0"/>
              <a:t> </a:t>
            </a:r>
            <a:r>
              <a:rPr lang="en-US" sz="3200" b="1" dirty="0" err="1"/>
              <a:t>ዓጋራለ</a:t>
            </a:r>
            <a:r>
              <a:rPr lang="en-US" sz="3200" b="1" u="sng" dirty="0"/>
              <a:t> </a:t>
            </a:r>
            <a:r>
              <a:rPr lang="en-US" sz="3200" b="1" u="sng" dirty="0" err="1"/>
              <a:t>ፋን</a:t>
            </a:r>
            <a:r>
              <a:rPr lang="en-US" sz="3200" b="1" dirty="0"/>
              <a:t>፦</a:t>
            </a:r>
            <a:r>
              <a:rPr lang="en-US" sz="3200" dirty="0"/>
              <a:t> </a:t>
            </a:r>
            <a:r>
              <a:rPr lang="en-US" sz="3200" dirty="0" err="1"/>
              <a:t>ኣብዚ</a:t>
            </a:r>
            <a:r>
              <a:rPr lang="en-US" sz="3200" dirty="0"/>
              <a:t> </a:t>
            </a:r>
            <a:r>
              <a:rPr lang="en-US" sz="3200" dirty="0" err="1"/>
              <a:t>ማእኸል</a:t>
            </a:r>
            <a:r>
              <a:rPr lang="en-US" sz="3200" dirty="0"/>
              <a:t> </a:t>
            </a:r>
            <a:r>
              <a:rPr lang="en-US" sz="3200" dirty="0" err="1"/>
              <a:t>ከባቢ</a:t>
            </a:r>
            <a:r>
              <a:rPr lang="en-US" sz="3200" dirty="0"/>
              <a:t> </a:t>
            </a:r>
            <a:r>
              <a:rPr lang="en-US" sz="3200" dirty="0" err="1"/>
              <a:t>ጣቢያ</a:t>
            </a:r>
            <a:r>
              <a:rPr lang="en-US" sz="3200" dirty="0"/>
              <a:t> </a:t>
            </a:r>
            <a:r>
              <a:rPr lang="en-US" sz="3200" dirty="0" err="1"/>
              <a:t>እዳሞሳን</a:t>
            </a:r>
            <a:r>
              <a:rPr lang="en-US" sz="3200" dirty="0"/>
              <a:t> </a:t>
            </a:r>
            <a:r>
              <a:rPr lang="en-US" sz="3200" dirty="0" err="1"/>
              <a:t>ዓገረለኾማን</a:t>
            </a:r>
            <a:r>
              <a:rPr lang="en-US" sz="3200" dirty="0"/>
              <a:t> </a:t>
            </a:r>
            <a:r>
              <a:rPr lang="en-US" sz="3200" dirty="0" err="1"/>
              <a:t>እውን</a:t>
            </a:r>
            <a:r>
              <a:rPr lang="en-US" sz="3200" dirty="0"/>
              <a:t>  </a:t>
            </a:r>
            <a:r>
              <a:rPr lang="en-US" sz="3200" dirty="0">
                <a:solidFill>
                  <a:srgbClr val="FF0000"/>
                </a:solidFill>
              </a:rPr>
              <a:t>1</a:t>
            </a:r>
            <a:r>
              <a:rPr lang="en-US" sz="3200" dirty="0"/>
              <a:t>ናይ </a:t>
            </a:r>
            <a:r>
              <a:rPr lang="en-US" sz="3200" dirty="0" err="1"/>
              <a:t>ጨንፈር</a:t>
            </a:r>
            <a:r>
              <a:rPr lang="en-US" sz="3200" dirty="0"/>
              <a:t> </a:t>
            </a:r>
            <a:r>
              <a:rPr lang="en-US" sz="3200" dirty="0" err="1"/>
              <a:t>መቐለ</a:t>
            </a:r>
            <a:r>
              <a:rPr lang="en-US" sz="3200" dirty="0"/>
              <a:t> </a:t>
            </a:r>
            <a:r>
              <a:rPr lang="en-US" sz="3200" dirty="0" err="1"/>
              <a:t>ማ.ል.ኢ</a:t>
            </a:r>
            <a:r>
              <a:rPr lang="en-US" sz="3200" dirty="0"/>
              <a:t> </a:t>
            </a:r>
            <a:r>
              <a:rPr lang="en-US" sz="3200" dirty="0" err="1"/>
              <a:t>ኣባል</a:t>
            </a:r>
            <a:r>
              <a:rPr lang="en-US" sz="3200" dirty="0"/>
              <a:t> </a:t>
            </a:r>
            <a:r>
              <a:rPr lang="en-US" sz="3200" dirty="0" err="1"/>
              <a:t>ኮሚቴን</a:t>
            </a:r>
            <a:r>
              <a:rPr lang="en-US" sz="3200" dirty="0"/>
              <a:t> </a:t>
            </a:r>
            <a:r>
              <a:rPr lang="en-US" sz="3200" dirty="0">
                <a:solidFill>
                  <a:srgbClr val="FF0000"/>
                </a:solidFill>
              </a:rPr>
              <a:t>1</a:t>
            </a:r>
            <a:r>
              <a:rPr lang="en-US" sz="3200" dirty="0"/>
              <a:t> </a:t>
            </a:r>
            <a:r>
              <a:rPr lang="en-US" sz="3200" dirty="0" err="1"/>
              <a:t>ኣባል</a:t>
            </a:r>
            <a:r>
              <a:rPr lang="en-US" sz="3200" dirty="0"/>
              <a:t> </a:t>
            </a:r>
            <a:r>
              <a:rPr lang="en-US" sz="3200" dirty="0" err="1"/>
              <a:t>ቦርድን</a:t>
            </a:r>
            <a:r>
              <a:rPr lang="en-US" sz="3200" dirty="0"/>
              <a:t>፣ </a:t>
            </a:r>
            <a:r>
              <a:rPr lang="en-US" sz="3200" dirty="0" err="1"/>
              <a:t>ከምኡ’ውን</a:t>
            </a:r>
            <a:r>
              <a:rPr lang="en-US" sz="3200" dirty="0"/>
              <a:t> </a:t>
            </a:r>
            <a:r>
              <a:rPr lang="en-US" sz="3200" dirty="0" err="1"/>
              <a:t>ኣብ</a:t>
            </a:r>
            <a:r>
              <a:rPr lang="en-US" sz="3200" dirty="0"/>
              <a:t> </a:t>
            </a:r>
            <a:r>
              <a:rPr lang="en-US" sz="3200" dirty="0" err="1"/>
              <a:t>ሕድ</a:t>
            </a:r>
            <a:r>
              <a:rPr lang="en-US" sz="3200" dirty="0"/>
              <a:t> </a:t>
            </a:r>
            <a:r>
              <a:rPr lang="en-US" sz="3200" dirty="0" err="1"/>
              <a:t>ሕድ</a:t>
            </a:r>
            <a:r>
              <a:rPr lang="en-US" sz="3200" dirty="0"/>
              <a:t> </a:t>
            </a:r>
            <a:r>
              <a:rPr lang="en-US" sz="3200" dirty="0" err="1"/>
              <a:t>ጣቢያ</a:t>
            </a:r>
            <a:r>
              <a:rPr lang="en-US" sz="3200" dirty="0"/>
              <a:t> </a:t>
            </a:r>
            <a:r>
              <a:rPr lang="en-US" sz="3200" dirty="0" err="1"/>
              <a:t>ካብ</a:t>
            </a:r>
            <a:r>
              <a:rPr lang="en-US" sz="3200" dirty="0"/>
              <a:t> </a:t>
            </a:r>
            <a:r>
              <a:rPr lang="en-US" sz="3200" dirty="0">
                <a:solidFill>
                  <a:srgbClr val="FF0000"/>
                </a:solidFill>
              </a:rPr>
              <a:t>1-3</a:t>
            </a:r>
            <a:r>
              <a:rPr lang="en-US" sz="3200" dirty="0"/>
              <a:t> </a:t>
            </a:r>
            <a:r>
              <a:rPr lang="en-US" sz="3200" dirty="0" err="1"/>
              <a:t>ዝኾኑ</a:t>
            </a:r>
            <a:r>
              <a:rPr lang="en-US" sz="3200" dirty="0"/>
              <a:t> </a:t>
            </a:r>
            <a:r>
              <a:rPr lang="en-US" sz="3200" dirty="0" err="1"/>
              <a:t>ተወከልቲ</a:t>
            </a:r>
            <a:r>
              <a:rPr lang="en-US" sz="3200" dirty="0"/>
              <a:t> </a:t>
            </a:r>
            <a:r>
              <a:rPr lang="en-US" sz="3200" dirty="0" err="1"/>
              <a:t>ይህልዉ</a:t>
            </a:r>
            <a:r>
              <a:rPr lang="en-US" sz="3200" dirty="0"/>
              <a:t> ፤</a:t>
            </a:r>
            <a:r>
              <a:rPr lang="en-US" sz="3200" dirty="0" err="1"/>
              <a:t>ኣብ</a:t>
            </a:r>
            <a:r>
              <a:rPr lang="en-US" sz="3200" dirty="0"/>
              <a:t> “ሀ” </a:t>
            </a:r>
            <a:r>
              <a:rPr lang="en-US" sz="3200" dirty="0" err="1"/>
              <a:t>ዝተቐመጠ</a:t>
            </a:r>
            <a:r>
              <a:rPr lang="en-US" sz="3200" dirty="0"/>
              <a:t> </a:t>
            </a:r>
            <a:r>
              <a:rPr lang="en-US" sz="3200" dirty="0" err="1"/>
              <a:t>ስራሕ</a:t>
            </a:r>
            <a:r>
              <a:rPr lang="en-US" sz="3200" dirty="0"/>
              <a:t> </a:t>
            </a:r>
            <a:r>
              <a:rPr lang="en-US" sz="3200" dirty="0" err="1"/>
              <a:t>ድማ</a:t>
            </a:r>
            <a:r>
              <a:rPr lang="en-US" sz="3200" dirty="0"/>
              <a:t> </a:t>
            </a:r>
            <a:r>
              <a:rPr lang="en-US" sz="3200" dirty="0" err="1"/>
              <a:t>ይፍፅሙ</a:t>
            </a:r>
            <a:r>
              <a:rPr lang="en-US" sz="3200" dirty="0"/>
              <a:t>።</a:t>
            </a:r>
          </a:p>
          <a:p>
            <a:r>
              <a:rPr lang="en-US" sz="3200" b="1" dirty="0"/>
              <a:t>ሐ. </a:t>
            </a:r>
            <a:r>
              <a:rPr lang="en-US" sz="3200" b="1" u="sng" dirty="0" err="1"/>
              <a:t>ዓሊተኒ</a:t>
            </a:r>
            <a:r>
              <a:rPr lang="en-US" sz="3200" b="1" u="sng" dirty="0"/>
              <a:t> </a:t>
            </a:r>
            <a:r>
              <a:rPr lang="en-US" sz="3200" b="1" u="sng" dirty="0" err="1"/>
              <a:t>ፋን</a:t>
            </a:r>
            <a:r>
              <a:rPr lang="en-US" sz="3200" b="1" u="sng" dirty="0"/>
              <a:t>፦</a:t>
            </a:r>
            <a:r>
              <a:rPr lang="en-US" sz="3200" u="sng" dirty="0"/>
              <a:t> </a:t>
            </a:r>
            <a:r>
              <a:rPr lang="en-US" sz="3200" dirty="0" err="1"/>
              <a:t>ማለት</a:t>
            </a:r>
            <a:r>
              <a:rPr lang="en-US" sz="3200" dirty="0"/>
              <a:t> </a:t>
            </a:r>
            <a:r>
              <a:rPr lang="en-US" sz="3200" dirty="0" err="1"/>
              <a:t>ከባቢ</a:t>
            </a:r>
            <a:r>
              <a:rPr lang="en-US" sz="3200" dirty="0"/>
              <a:t> </a:t>
            </a:r>
            <a:r>
              <a:rPr lang="en-US" sz="3200" dirty="0" err="1"/>
              <a:t>ጣቢያ</a:t>
            </a:r>
            <a:r>
              <a:rPr lang="en-US" sz="3200" dirty="0"/>
              <a:t> </a:t>
            </a:r>
            <a:r>
              <a:rPr lang="en-US" sz="3200" dirty="0" err="1"/>
              <a:t>ዓሊተና</a:t>
            </a:r>
            <a:r>
              <a:rPr lang="en-US" sz="3200" dirty="0"/>
              <a:t> </a:t>
            </a:r>
            <a:r>
              <a:rPr lang="en-US" sz="3200" dirty="0" err="1"/>
              <a:t>ኾይኑ</a:t>
            </a:r>
            <a:r>
              <a:rPr lang="en-US" sz="3200" dirty="0"/>
              <a:t> </a:t>
            </a:r>
            <a:r>
              <a:rPr lang="en-US" sz="3200" dirty="0" err="1"/>
              <a:t>ኣብዚ</a:t>
            </a:r>
            <a:r>
              <a:rPr lang="en-US" sz="3200" dirty="0"/>
              <a:t> </a:t>
            </a:r>
            <a:r>
              <a:rPr lang="en-US" sz="3200" dirty="0" err="1"/>
              <a:t>ማእኸል</a:t>
            </a:r>
            <a:r>
              <a:rPr lang="en-US" sz="3200" dirty="0"/>
              <a:t> </a:t>
            </a:r>
            <a:r>
              <a:rPr lang="en-US" sz="3200" dirty="0" err="1"/>
              <a:t>እውን</a:t>
            </a:r>
            <a:r>
              <a:rPr lang="en-US" sz="3200" dirty="0"/>
              <a:t> </a:t>
            </a:r>
            <a:r>
              <a:rPr lang="en-US" sz="3200" dirty="0">
                <a:solidFill>
                  <a:srgbClr val="FF0000"/>
                </a:solidFill>
              </a:rPr>
              <a:t>1</a:t>
            </a:r>
            <a:r>
              <a:rPr lang="en-US" sz="3200" dirty="0"/>
              <a:t> </a:t>
            </a:r>
            <a:r>
              <a:rPr lang="en-US" sz="3200" dirty="0" err="1"/>
              <a:t>ናይ</a:t>
            </a:r>
            <a:r>
              <a:rPr lang="en-US" sz="3200" dirty="0"/>
              <a:t> </a:t>
            </a:r>
            <a:r>
              <a:rPr lang="en-US" sz="3200" dirty="0" err="1"/>
              <a:t>ጨንፈር</a:t>
            </a:r>
            <a:r>
              <a:rPr lang="en-US" sz="3200" dirty="0"/>
              <a:t> </a:t>
            </a:r>
            <a:r>
              <a:rPr lang="en-US" sz="3200" dirty="0" err="1"/>
              <a:t>መቐለ</a:t>
            </a:r>
            <a:r>
              <a:rPr lang="en-US" sz="3200" dirty="0"/>
              <a:t> </a:t>
            </a:r>
            <a:r>
              <a:rPr lang="en-US" sz="3200" dirty="0" err="1"/>
              <a:t>ኮሚቴ</a:t>
            </a:r>
            <a:r>
              <a:rPr lang="en-US" sz="3200" dirty="0"/>
              <a:t> ኣባል፣</a:t>
            </a:r>
            <a:r>
              <a:rPr lang="en-US" sz="3200" dirty="0">
                <a:solidFill>
                  <a:srgbClr val="FF0000"/>
                </a:solidFill>
              </a:rPr>
              <a:t>1</a:t>
            </a:r>
            <a:r>
              <a:rPr lang="en-US" sz="3200" dirty="0"/>
              <a:t> </a:t>
            </a:r>
            <a:r>
              <a:rPr lang="en-US" sz="3200" dirty="0" err="1"/>
              <a:t>ናይ</a:t>
            </a:r>
            <a:r>
              <a:rPr lang="en-US" sz="3200" dirty="0"/>
              <a:t> </a:t>
            </a:r>
            <a:r>
              <a:rPr lang="en-US" sz="3200" dirty="0" err="1"/>
              <a:t>ቦርድ</a:t>
            </a:r>
            <a:r>
              <a:rPr lang="en-US" sz="3200" dirty="0"/>
              <a:t> </a:t>
            </a:r>
            <a:r>
              <a:rPr lang="en-US" sz="3200" dirty="0" err="1"/>
              <a:t>ኣባል</a:t>
            </a:r>
            <a:r>
              <a:rPr lang="en-US" sz="3200" dirty="0"/>
              <a:t> </a:t>
            </a:r>
            <a:r>
              <a:rPr lang="en-US" sz="3200" dirty="0" err="1"/>
              <a:t>ከምኡ’ውን</a:t>
            </a:r>
            <a:r>
              <a:rPr lang="en-US" sz="3200" dirty="0"/>
              <a:t> </a:t>
            </a:r>
            <a:r>
              <a:rPr lang="en-US" sz="3200" dirty="0" err="1"/>
              <a:t>ምስ</a:t>
            </a:r>
            <a:r>
              <a:rPr lang="en-US" sz="3200" dirty="0"/>
              <a:t> </a:t>
            </a:r>
            <a:r>
              <a:rPr lang="en-US" sz="3200" dirty="0" err="1"/>
              <a:t>ስፍሓትን</a:t>
            </a:r>
            <a:r>
              <a:rPr lang="en-US" sz="3200" dirty="0"/>
              <a:t> </a:t>
            </a:r>
            <a:r>
              <a:rPr lang="en-US" sz="3200" dirty="0" err="1"/>
              <a:t>ኣቀማምጣን</a:t>
            </a:r>
            <a:r>
              <a:rPr lang="en-US" sz="3200" dirty="0"/>
              <a:t> </a:t>
            </a:r>
            <a:r>
              <a:rPr lang="en-US" sz="3200" dirty="0" err="1"/>
              <a:t>እታ</a:t>
            </a:r>
            <a:r>
              <a:rPr lang="en-US" sz="3200" dirty="0"/>
              <a:t> </a:t>
            </a:r>
            <a:r>
              <a:rPr lang="en-US" sz="3200" dirty="0" err="1"/>
              <a:t>ጣቢያ</a:t>
            </a:r>
            <a:r>
              <a:rPr lang="en-US" sz="3200" dirty="0"/>
              <a:t> </a:t>
            </a:r>
            <a:r>
              <a:rPr lang="en-US" sz="3200" dirty="0" err="1"/>
              <a:t>ተራኢዩ</a:t>
            </a:r>
            <a:r>
              <a:rPr lang="en-US" sz="3200" dirty="0"/>
              <a:t> </a:t>
            </a:r>
            <a:r>
              <a:rPr lang="en-US" sz="3200" dirty="0" err="1"/>
              <a:t>ካብ</a:t>
            </a:r>
            <a:r>
              <a:rPr lang="en-US" sz="3200" dirty="0"/>
              <a:t> </a:t>
            </a:r>
            <a:r>
              <a:rPr lang="en-US" sz="3200" dirty="0">
                <a:solidFill>
                  <a:srgbClr val="FF0000"/>
                </a:solidFill>
              </a:rPr>
              <a:t>1-3</a:t>
            </a:r>
            <a:r>
              <a:rPr lang="en-US" sz="3200" dirty="0"/>
              <a:t> </a:t>
            </a:r>
            <a:r>
              <a:rPr lang="en-US" sz="3200" dirty="0" err="1"/>
              <a:t>ተወከልቲ</a:t>
            </a:r>
            <a:r>
              <a:rPr lang="en-US" sz="3200" dirty="0"/>
              <a:t> </a:t>
            </a:r>
            <a:r>
              <a:rPr lang="en-US" sz="3200" dirty="0" err="1"/>
              <a:t>ይህልዉ፤ኣብ</a:t>
            </a:r>
            <a:r>
              <a:rPr lang="en-US" sz="3200" dirty="0"/>
              <a:t> “ሀ” </a:t>
            </a:r>
            <a:r>
              <a:rPr lang="en-US" sz="3200" dirty="0" err="1"/>
              <a:t>ዝተቐመጠ</a:t>
            </a:r>
            <a:r>
              <a:rPr lang="en-US" sz="3200" dirty="0"/>
              <a:t>  </a:t>
            </a:r>
            <a:r>
              <a:rPr lang="en-US" sz="3200" dirty="0" err="1"/>
              <a:t>ዝርዝር</a:t>
            </a:r>
            <a:r>
              <a:rPr lang="en-US" sz="3200" dirty="0"/>
              <a:t> </a:t>
            </a:r>
            <a:r>
              <a:rPr lang="en-US" sz="3200" dirty="0" err="1"/>
              <a:t>ስራሕ</a:t>
            </a:r>
            <a:r>
              <a:rPr lang="en-US" sz="3200" dirty="0"/>
              <a:t> </a:t>
            </a:r>
            <a:r>
              <a:rPr lang="en-US" sz="3200" dirty="0" err="1"/>
              <a:t>ይፍፅሙ</a:t>
            </a:r>
            <a:r>
              <a:rPr lang="en-US" sz="3200" dirty="0"/>
              <a:t>።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9311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/>
          </a:bodyPr>
          <a:lstStyle/>
          <a:p>
            <a:pPr algn="ctr"/>
            <a:r>
              <a:rPr lang="en-US" sz="2000" dirty="0">
                <a:solidFill>
                  <a:srgbClr val="00B050"/>
                </a:solidFill>
              </a:rPr>
              <a:t>ማ</a:t>
            </a:r>
            <a:r>
              <a:rPr lang="am-ET" sz="2000" dirty="0">
                <a:solidFill>
                  <a:srgbClr val="00B050"/>
                </a:solidFill>
              </a:rPr>
              <a:t>ሕ</a:t>
            </a:r>
            <a:r>
              <a:rPr lang="en-US" sz="2000" dirty="0" err="1">
                <a:solidFill>
                  <a:srgbClr val="00B050"/>
                </a:solidFill>
              </a:rPr>
              <a:t>በር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>
                <a:solidFill>
                  <a:srgbClr val="00B050"/>
                </a:solidFill>
              </a:rPr>
              <a:t>ልምዓት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>
                <a:solidFill>
                  <a:srgbClr val="00B050"/>
                </a:solidFill>
              </a:rPr>
              <a:t>ኢሮብ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3200" b="1" dirty="0"/>
              <a:t>መ. </a:t>
            </a:r>
            <a:r>
              <a:rPr lang="en-US" sz="3200" b="1" u="sng" dirty="0" err="1"/>
              <a:t>ዋርዓትለ</a:t>
            </a:r>
            <a:r>
              <a:rPr lang="en-US" sz="3200" b="1" u="sng" dirty="0"/>
              <a:t> </a:t>
            </a:r>
            <a:r>
              <a:rPr lang="en-US" sz="3200" b="1" u="sng" dirty="0" err="1"/>
              <a:t>ፋን</a:t>
            </a:r>
            <a:r>
              <a:rPr lang="en-US" sz="3200" u="sng" dirty="0"/>
              <a:t>፦</a:t>
            </a:r>
            <a:r>
              <a:rPr lang="en-US" sz="3200" dirty="0"/>
              <a:t> </a:t>
            </a:r>
            <a:r>
              <a:rPr lang="en-US" sz="3200" dirty="0" err="1"/>
              <a:t>ከባቢ</a:t>
            </a:r>
            <a:r>
              <a:rPr lang="en-US" sz="3200" dirty="0"/>
              <a:t> </a:t>
            </a:r>
            <a:r>
              <a:rPr lang="en-US" sz="3200" dirty="0" err="1"/>
              <a:t>ወርዓትለ</a:t>
            </a:r>
            <a:r>
              <a:rPr lang="en-US" sz="3200" dirty="0"/>
              <a:t> </a:t>
            </a:r>
            <a:r>
              <a:rPr lang="en-US" sz="3200" dirty="0" err="1"/>
              <a:t>ኾይኑ</a:t>
            </a:r>
            <a:r>
              <a:rPr lang="en-US" sz="3200" dirty="0"/>
              <a:t> </a:t>
            </a:r>
            <a:r>
              <a:rPr lang="en-US" sz="3200" dirty="0" err="1"/>
              <a:t>ኣብዚ</a:t>
            </a:r>
            <a:r>
              <a:rPr lang="en-US" sz="3200" dirty="0"/>
              <a:t> </a:t>
            </a:r>
            <a:r>
              <a:rPr lang="en-US" sz="3200" dirty="0" err="1"/>
              <a:t>ማእኸል</a:t>
            </a:r>
            <a:r>
              <a:rPr lang="en-US" sz="3200" dirty="0"/>
              <a:t> </a:t>
            </a:r>
            <a:r>
              <a:rPr lang="en-US" sz="3200" dirty="0" err="1"/>
              <a:t>እዚ</a:t>
            </a:r>
            <a:r>
              <a:rPr lang="en-US" sz="3200" dirty="0"/>
              <a:t> </a:t>
            </a:r>
            <a:r>
              <a:rPr lang="en-US" sz="3200" dirty="0" err="1"/>
              <a:t>እውን</a:t>
            </a:r>
            <a:r>
              <a:rPr lang="en-US" sz="3200" dirty="0"/>
              <a:t> </a:t>
            </a:r>
            <a:r>
              <a:rPr lang="en-US" sz="3200" dirty="0">
                <a:solidFill>
                  <a:srgbClr val="FF0000"/>
                </a:solidFill>
              </a:rPr>
              <a:t>1 </a:t>
            </a:r>
            <a:r>
              <a:rPr lang="en-US" sz="3200" dirty="0" err="1"/>
              <a:t>ናይ</a:t>
            </a:r>
            <a:r>
              <a:rPr lang="en-US" sz="3200" dirty="0"/>
              <a:t> </a:t>
            </a:r>
            <a:r>
              <a:rPr lang="en-US" sz="3200" dirty="0" err="1"/>
              <a:t>ጨንፈር</a:t>
            </a:r>
            <a:r>
              <a:rPr lang="en-US" sz="3200" dirty="0"/>
              <a:t> </a:t>
            </a:r>
            <a:r>
              <a:rPr lang="en-US" sz="3200" dirty="0" err="1"/>
              <a:t>መቐለ</a:t>
            </a:r>
            <a:r>
              <a:rPr lang="en-US" sz="3200" dirty="0"/>
              <a:t> </a:t>
            </a:r>
            <a:r>
              <a:rPr lang="en-US" sz="3200" dirty="0" err="1"/>
              <a:t>ኮሚቴ</a:t>
            </a:r>
            <a:r>
              <a:rPr lang="en-US" sz="3200" dirty="0"/>
              <a:t> </a:t>
            </a:r>
            <a:r>
              <a:rPr lang="en-US" sz="3200" dirty="0" err="1"/>
              <a:t>ኣባል</a:t>
            </a:r>
            <a:r>
              <a:rPr lang="en-US" sz="3200" dirty="0"/>
              <a:t>፣ </a:t>
            </a:r>
            <a:r>
              <a:rPr lang="en-US" sz="3200" dirty="0">
                <a:solidFill>
                  <a:srgbClr val="FF0000"/>
                </a:solidFill>
              </a:rPr>
              <a:t>1</a:t>
            </a:r>
            <a:r>
              <a:rPr lang="en-US" sz="3200" dirty="0"/>
              <a:t> </a:t>
            </a:r>
            <a:r>
              <a:rPr lang="en-US" sz="3200" dirty="0" err="1"/>
              <a:t>ቦርድ</a:t>
            </a:r>
            <a:r>
              <a:rPr lang="en-US" sz="3200" dirty="0"/>
              <a:t> </a:t>
            </a:r>
            <a:r>
              <a:rPr lang="en-US" sz="3200" dirty="0" err="1"/>
              <a:t>ኣባል</a:t>
            </a:r>
            <a:r>
              <a:rPr lang="en-US" sz="3200" dirty="0"/>
              <a:t> </a:t>
            </a:r>
            <a:r>
              <a:rPr lang="en-US" sz="3200" dirty="0" err="1"/>
              <a:t>ከምኡ’ውን</a:t>
            </a:r>
            <a:r>
              <a:rPr lang="en-US" sz="3200" dirty="0"/>
              <a:t> </a:t>
            </a:r>
            <a:r>
              <a:rPr lang="en-US" sz="3200" dirty="0" err="1"/>
              <a:t>ምስ</a:t>
            </a:r>
            <a:r>
              <a:rPr lang="en-US" sz="3200" dirty="0"/>
              <a:t> </a:t>
            </a:r>
            <a:r>
              <a:rPr lang="en-US" sz="3200" dirty="0" err="1"/>
              <a:t>ስፍሓትን</a:t>
            </a:r>
            <a:r>
              <a:rPr lang="en-US" sz="3200" dirty="0"/>
              <a:t> </a:t>
            </a:r>
            <a:r>
              <a:rPr lang="en-US" sz="3200" dirty="0" err="1"/>
              <a:t>ኣቀማምጣን</a:t>
            </a:r>
            <a:r>
              <a:rPr lang="en-US" sz="3200" dirty="0"/>
              <a:t> </a:t>
            </a:r>
            <a:r>
              <a:rPr lang="en-US" sz="3200" dirty="0" err="1"/>
              <a:t>እታ</a:t>
            </a:r>
            <a:r>
              <a:rPr lang="en-US" sz="3200" dirty="0"/>
              <a:t> </a:t>
            </a:r>
            <a:r>
              <a:rPr lang="en-US" sz="3200" dirty="0" err="1"/>
              <a:t>ጣቢያ</a:t>
            </a:r>
            <a:r>
              <a:rPr lang="en-US" sz="3200" dirty="0"/>
              <a:t> </a:t>
            </a:r>
            <a:r>
              <a:rPr lang="en-US" sz="3200" dirty="0" err="1"/>
              <a:t>ተራኢዩ</a:t>
            </a:r>
            <a:r>
              <a:rPr lang="en-US" sz="3200" dirty="0"/>
              <a:t> </a:t>
            </a:r>
            <a:r>
              <a:rPr lang="en-US" sz="3200" dirty="0" err="1"/>
              <a:t>ካብ</a:t>
            </a:r>
            <a:r>
              <a:rPr lang="en-US" sz="3200" dirty="0"/>
              <a:t> </a:t>
            </a:r>
            <a:r>
              <a:rPr lang="en-US" sz="3200" dirty="0">
                <a:solidFill>
                  <a:srgbClr val="FF0000"/>
                </a:solidFill>
              </a:rPr>
              <a:t>1-3</a:t>
            </a:r>
            <a:r>
              <a:rPr lang="en-US" sz="3200" dirty="0"/>
              <a:t> </a:t>
            </a:r>
            <a:r>
              <a:rPr lang="en-US" sz="3200" dirty="0" err="1"/>
              <a:t>ተወከልቲ</a:t>
            </a:r>
            <a:r>
              <a:rPr lang="en-US" sz="3200" dirty="0"/>
              <a:t> </a:t>
            </a:r>
            <a:r>
              <a:rPr lang="en-US" sz="3200" dirty="0" err="1"/>
              <a:t>ይህልዉ፤ኣብ</a:t>
            </a:r>
            <a:r>
              <a:rPr lang="en-US" sz="3200" dirty="0"/>
              <a:t> “ሀ” </a:t>
            </a:r>
            <a:r>
              <a:rPr lang="en-US" sz="3200" dirty="0" err="1"/>
              <a:t>ዝተቐመጠ</a:t>
            </a:r>
            <a:r>
              <a:rPr lang="en-US" sz="3200" dirty="0"/>
              <a:t> </a:t>
            </a:r>
            <a:r>
              <a:rPr lang="en-US" sz="3200" dirty="0" err="1"/>
              <a:t>ስራሕ</a:t>
            </a:r>
            <a:r>
              <a:rPr lang="en-US" sz="3200" dirty="0"/>
              <a:t> </a:t>
            </a:r>
            <a:r>
              <a:rPr lang="en-US" sz="3200" dirty="0" err="1"/>
              <a:t>ድማ</a:t>
            </a:r>
            <a:r>
              <a:rPr lang="en-US" sz="3200" dirty="0"/>
              <a:t> </a:t>
            </a:r>
            <a:r>
              <a:rPr lang="en-US" sz="3200" dirty="0" err="1"/>
              <a:t>ይፍፅሙ</a:t>
            </a:r>
            <a:r>
              <a:rPr lang="en-US" sz="3200" dirty="0"/>
              <a:t>።</a:t>
            </a:r>
          </a:p>
          <a:p>
            <a:r>
              <a:rPr lang="en-US" sz="3200" b="1" dirty="0"/>
              <a:t>ረ. </a:t>
            </a:r>
            <a:r>
              <a:rPr lang="en-US" sz="3200" b="1" u="sng" dirty="0" err="1"/>
              <a:t>ኣድጋዲ</a:t>
            </a:r>
            <a:r>
              <a:rPr lang="en-US" sz="3200" b="1" u="sng" dirty="0"/>
              <a:t> </a:t>
            </a:r>
            <a:r>
              <a:rPr lang="en-US" sz="3200" b="1" u="sng" dirty="0" err="1"/>
              <a:t>ዓሪህ</a:t>
            </a:r>
            <a:r>
              <a:rPr lang="en-US" sz="3200" b="1" u="sng" dirty="0"/>
              <a:t> </a:t>
            </a:r>
            <a:r>
              <a:rPr lang="en-US" sz="3200" b="1" u="sng" dirty="0" err="1"/>
              <a:t>ፋን</a:t>
            </a:r>
            <a:r>
              <a:rPr lang="en-US" sz="3200" b="1" u="sng" dirty="0"/>
              <a:t>፦</a:t>
            </a:r>
            <a:r>
              <a:rPr lang="en-US" sz="3200" u="sng" dirty="0"/>
              <a:t> </a:t>
            </a:r>
            <a:r>
              <a:rPr lang="en-US" sz="3200" dirty="0"/>
              <a:t> </a:t>
            </a:r>
            <a:r>
              <a:rPr lang="en-US" sz="3200" dirty="0" err="1"/>
              <a:t>ከባቢ</a:t>
            </a:r>
            <a:r>
              <a:rPr lang="en-US" sz="3200" dirty="0"/>
              <a:t> </a:t>
            </a:r>
            <a:r>
              <a:rPr lang="en-US" sz="3200" dirty="0" err="1"/>
              <a:t>ጣቢያ</a:t>
            </a:r>
            <a:r>
              <a:rPr lang="en-US" sz="3200" dirty="0"/>
              <a:t> </a:t>
            </a:r>
            <a:r>
              <a:rPr lang="en-US" sz="3200" dirty="0" err="1"/>
              <a:t>እዳልገዳ</a:t>
            </a:r>
            <a:r>
              <a:rPr lang="en-US" sz="3200" dirty="0"/>
              <a:t> </a:t>
            </a:r>
            <a:r>
              <a:rPr lang="en-US" sz="3200" dirty="0" err="1"/>
              <a:t>ኮይኑ</a:t>
            </a:r>
            <a:r>
              <a:rPr lang="en-US" sz="3200" dirty="0"/>
              <a:t> </a:t>
            </a:r>
            <a:r>
              <a:rPr lang="en-US" sz="3200" dirty="0" err="1"/>
              <a:t>ኣብዚ</a:t>
            </a:r>
            <a:r>
              <a:rPr lang="en-US" sz="3200" dirty="0"/>
              <a:t> </a:t>
            </a:r>
            <a:r>
              <a:rPr lang="en-US" sz="3200" dirty="0" err="1"/>
              <a:t>ማእኸል</a:t>
            </a:r>
            <a:r>
              <a:rPr lang="en-US" sz="3200" dirty="0"/>
              <a:t> </a:t>
            </a:r>
            <a:r>
              <a:rPr lang="en-US" sz="3200" dirty="0" err="1"/>
              <a:t>እውን</a:t>
            </a:r>
            <a:r>
              <a:rPr lang="en-US" sz="3200" dirty="0"/>
              <a:t> </a:t>
            </a:r>
            <a:r>
              <a:rPr lang="en-US" sz="3200" dirty="0">
                <a:solidFill>
                  <a:srgbClr val="FF0000"/>
                </a:solidFill>
              </a:rPr>
              <a:t>1</a:t>
            </a:r>
            <a:r>
              <a:rPr lang="en-US" sz="3200" dirty="0"/>
              <a:t> </a:t>
            </a:r>
            <a:r>
              <a:rPr lang="en-US" sz="3200" dirty="0" err="1"/>
              <a:t>ናይ</a:t>
            </a:r>
            <a:r>
              <a:rPr lang="en-US" sz="3200" dirty="0"/>
              <a:t> </a:t>
            </a:r>
            <a:r>
              <a:rPr lang="en-US" sz="3200" dirty="0" err="1"/>
              <a:t>ጨንፈር</a:t>
            </a:r>
            <a:r>
              <a:rPr lang="en-US" sz="3200" dirty="0"/>
              <a:t> </a:t>
            </a:r>
            <a:r>
              <a:rPr lang="en-US" sz="3200" dirty="0" err="1"/>
              <a:t>መቐለ</a:t>
            </a:r>
            <a:r>
              <a:rPr lang="en-US" sz="3200" dirty="0"/>
              <a:t> </a:t>
            </a:r>
            <a:r>
              <a:rPr lang="en-US" sz="3200" dirty="0" err="1"/>
              <a:t>ኮሚቴ</a:t>
            </a:r>
            <a:r>
              <a:rPr lang="en-US" sz="3200" dirty="0"/>
              <a:t> </a:t>
            </a:r>
            <a:r>
              <a:rPr lang="en-US" sz="3200" dirty="0" err="1"/>
              <a:t>ኣባል</a:t>
            </a:r>
            <a:r>
              <a:rPr lang="en-US" sz="3200" dirty="0"/>
              <a:t>፣ </a:t>
            </a:r>
            <a:r>
              <a:rPr lang="en-US" sz="3200" dirty="0">
                <a:solidFill>
                  <a:srgbClr val="FF0000"/>
                </a:solidFill>
              </a:rPr>
              <a:t>1</a:t>
            </a:r>
            <a:r>
              <a:rPr lang="en-US" sz="3200" dirty="0"/>
              <a:t> </a:t>
            </a:r>
            <a:r>
              <a:rPr lang="en-US" sz="3200" dirty="0" err="1"/>
              <a:t>ቦርድ</a:t>
            </a:r>
            <a:r>
              <a:rPr lang="en-US" sz="3200" dirty="0"/>
              <a:t> </a:t>
            </a:r>
            <a:r>
              <a:rPr lang="en-US" sz="3200" dirty="0" err="1"/>
              <a:t>ኣባልን</a:t>
            </a:r>
            <a:r>
              <a:rPr lang="en-US" sz="3200" dirty="0"/>
              <a:t> </a:t>
            </a:r>
            <a:r>
              <a:rPr lang="en-US" sz="3200" dirty="0" err="1"/>
              <a:t>ከምኡ’ውን</a:t>
            </a:r>
            <a:r>
              <a:rPr lang="en-US" sz="3200" dirty="0"/>
              <a:t> </a:t>
            </a:r>
            <a:r>
              <a:rPr lang="en-US" sz="3200" dirty="0" err="1"/>
              <a:t>ምስ</a:t>
            </a:r>
            <a:r>
              <a:rPr lang="en-US" sz="3200" dirty="0"/>
              <a:t> </a:t>
            </a:r>
            <a:r>
              <a:rPr lang="en-US" sz="3200" dirty="0" err="1"/>
              <a:t>ስፍሓትን</a:t>
            </a:r>
            <a:r>
              <a:rPr lang="en-US" sz="3200" dirty="0"/>
              <a:t> </a:t>
            </a:r>
            <a:r>
              <a:rPr lang="en-US" sz="3200" dirty="0" err="1"/>
              <a:t>ኣቀማምጣን</a:t>
            </a:r>
            <a:r>
              <a:rPr lang="en-US" sz="3200" dirty="0"/>
              <a:t> </a:t>
            </a:r>
            <a:r>
              <a:rPr lang="en-US" sz="3200" dirty="0" err="1"/>
              <a:t>እታ</a:t>
            </a:r>
            <a:r>
              <a:rPr lang="en-US" sz="3200" dirty="0"/>
              <a:t> </a:t>
            </a:r>
            <a:r>
              <a:rPr lang="en-US" sz="3200" dirty="0" err="1"/>
              <a:t>ጣቢያ</a:t>
            </a:r>
            <a:r>
              <a:rPr lang="en-US" sz="3200" dirty="0"/>
              <a:t> </a:t>
            </a:r>
            <a:r>
              <a:rPr lang="en-US" sz="3200" dirty="0" err="1"/>
              <a:t>ተራኢዩ</a:t>
            </a:r>
            <a:r>
              <a:rPr lang="en-US" sz="3200" dirty="0"/>
              <a:t> </a:t>
            </a:r>
            <a:r>
              <a:rPr lang="en-US" sz="3200" dirty="0" err="1"/>
              <a:t>ካብ</a:t>
            </a:r>
            <a:r>
              <a:rPr lang="en-US" sz="3200" dirty="0"/>
              <a:t> </a:t>
            </a:r>
            <a:r>
              <a:rPr lang="en-US" sz="3200" dirty="0">
                <a:solidFill>
                  <a:srgbClr val="FF0000"/>
                </a:solidFill>
              </a:rPr>
              <a:t>1-3 </a:t>
            </a:r>
            <a:r>
              <a:rPr lang="en-US" sz="3200" dirty="0" err="1"/>
              <a:t>ተወከልቲ</a:t>
            </a:r>
            <a:r>
              <a:rPr lang="en-US" sz="3200" dirty="0"/>
              <a:t> </a:t>
            </a:r>
            <a:r>
              <a:rPr lang="en-US" sz="3200" dirty="0" err="1"/>
              <a:t>ይህልዉ</a:t>
            </a:r>
            <a:r>
              <a:rPr lang="en-US" sz="3200" dirty="0"/>
              <a:t>፤ </a:t>
            </a:r>
            <a:r>
              <a:rPr lang="en-US" sz="3200" dirty="0" err="1"/>
              <a:t>ኣብ</a:t>
            </a:r>
            <a:r>
              <a:rPr lang="en-US" sz="3200" dirty="0"/>
              <a:t> </a:t>
            </a:r>
            <a:r>
              <a:rPr lang="en-US" sz="3200" dirty="0" err="1"/>
              <a:t>ፊደል</a:t>
            </a:r>
            <a:r>
              <a:rPr lang="en-US" sz="3200" dirty="0"/>
              <a:t> “ሀ” </a:t>
            </a:r>
            <a:r>
              <a:rPr lang="en-US" sz="3200" dirty="0" err="1"/>
              <a:t>ዝተቐመጠ</a:t>
            </a:r>
            <a:r>
              <a:rPr lang="en-US" sz="3200" dirty="0"/>
              <a:t> </a:t>
            </a:r>
            <a:r>
              <a:rPr lang="en-US" sz="3200" dirty="0" err="1"/>
              <a:t>ዝርዝር</a:t>
            </a:r>
            <a:r>
              <a:rPr lang="en-US" sz="3200" dirty="0"/>
              <a:t> </a:t>
            </a:r>
            <a:r>
              <a:rPr lang="en-US" sz="3200" dirty="0" err="1"/>
              <a:t>ስራሕ</a:t>
            </a:r>
            <a:r>
              <a:rPr lang="en-US" sz="3200" dirty="0"/>
              <a:t> </a:t>
            </a:r>
            <a:r>
              <a:rPr lang="en-US" sz="3200" dirty="0" err="1"/>
              <a:t>ድማ</a:t>
            </a:r>
            <a:r>
              <a:rPr lang="en-US" sz="3200" dirty="0"/>
              <a:t> </a:t>
            </a:r>
            <a:r>
              <a:rPr lang="en-US" sz="3200" dirty="0" err="1"/>
              <a:t>ይፍፅሙ</a:t>
            </a:r>
            <a:r>
              <a:rPr lang="en-US" sz="3200" dirty="0"/>
              <a:t>።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06864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/>
          </a:bodyPr>
          <a:lstStyle/>
          <a:p>
            <a:pPr algn="ctr"/>
            <a:r>
              <a:rPr lang="en-US" sz="2000" dirty="0">
                <a:solidFill>
                  <a:srgbClr val="00B050"/>
                </a:solidFill>
              </a:rPr>
              <a:t>ማ</a:t>
            </a:r>
            <a:r>
              <a:rPr lang="am-ET" sz="2000" dirty="0">
                <a:solidFill>
                  <a:srgbClr val="00B050"/>
                </a:solidFill>
              </a:rPr>
              <a:t>ሕ</a:t>
            </a:r>
            <a:r>
              <a:rPr lang="en-US" sz="2000" dirty="0" err="1">
                <a:solidFill>
                  <a:srgbClr val="00B050"/>
                </a:solidFill>
              </a:rPr>
              <a:t>በር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>
                <a:solidFill>
                  <a:srgbClr val="00B050"/>
                </a:solidFill>
              </a:rPr>
              <a:t>ልምዓት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>
                <a:solidFill>
                  <a:srgbClr val="00B050"/>
                </a:solidFill>
              </a:rPr>
              <a:t>ኢሮብ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 algn="ctr">
              <a:buNone/>
            </a:pPr>
            <a:r>
              <a:rPr lang="en-US" sz="4300" b="1" u="sng" dirty="0"/>
              <a:t>6.ኣባላት </a:t>
            </a:r>
            <a:r>
              <a:rPr lang="en-US" sz="4300" b="1" u="sng" dirty="0" err="1"/>
              <a:t>ኣብ</a:t>
            </a:r>
            <a:r>
              <a:rPr lang="en-US" sz="4300" b="1" u="sng" dirty="0"/>
              <a:t> </a:t>
            </a:r>
            <a:r>
              <a:rPr lang="en-US" sz="4300" b="1" u="sng" dirty="0" err="1"/>
              <a:t>ምፍራይ</a:t>
            </a:r>
            <a:endParaRPr lang="en-US" sz="3600" dirty="0"/>
          </a:p>
          <a:p>
            <a:pPr marL="0" indent="0">
              <a:buNone/>
            </a:pPr>
            <a:r>
              <a:rPr lang="en-US" sz="3600" dirty="0"/>
              <a:t>• </a:t>
            </a:r>
            <a:r>
              <a:rPr lang="en-US" sz="3600" dirty="0" err="1"/>
              <a:t>ናይ</a:t>
            </a:r>
            <a:r>
              <a:rPr lang="en-US" sz="3600" dirty="0"/>
              <a:t> </a:t>
            </a:r>
            <a:r>
              <a:rPr lang="en-US" sz="3600" dirty="0" err="1"/>
              <a:t>ጨንፈር</a:t>
            </a:r>
            <a:r>
              <a:rPr lang="en-US" sz="3600" dirty="0"/>
              <a:t> </a:t>
            </a:r>
            <a:r>
              <a:rPr lang="en-US" sz="3600" dirty="0" err="1"/>
              <a:t>መቐለ</a:t>
            </a:r>
            <a:r>
              <a:rPr lang="en-US" sz="3600" dirty="0"/>
              <a:t> </a:t>
            </a:r>
            <a:r>
              <a:rPr lang="en-US" sz="3600" dirty="0" err="1"/>
              <a:t>ማ.ል.ኢ</a:t>
            </a:r>
            <a:r>
              <a:rPr lang="en-US" sz="3600" dirty="0"/>
              <a:t> </a:t>
            </a:r>
            <a:r>
              <a:rPr lang="en-US" sz="3600" dirty="0" err="1"/>
              <a:t>ኮሚቴ</a:t>
            </a:r>
            <a:r>
              <a:rPr lang="en-US" sz="3600" dirty="0"/>
              <a:t> </a:t>
            </a:r>
            <a:r>
              <a:rPr lang="en-US" sz="3600" dirty="0" err="1"/>
              <a:t>ምስ</a:t>
            </a:r>
            <a:r>
              <a:rPr lang="en-US" sz="3600" dirty="0"/>
              <a:t> </a:t>
            </a:r>
            <a:r>
              <a:rPr lang="en-US" sz="3600" dirty="0" err="1"/>
              <a:t>በቢከባቢኡ</a:t>
            </a:r>
            <a:r>
              <a:rPr lang="en-US" sz="3600" dirty="0"/>
              <a:t> </a:t>
            </a:r>
            <a:r>
              <a:rPr lang="en-US" sz="3600" dirty="0" err="1"/>
              <a:t>ዝተመረ</a:t>
            </a:r>
            <a:r>
              <a:rPr lang="am-ET" sz="3600" dirty="0"/>
              <a:t>ፁ</a:t>
            </a:r>
            <a:r>
              <a:rPr lang="en-US" sz="3600" dirty="0"/>
              <a:t>  </a:t>
            </a:r>
            <a:r>
              <a:rPr lang="en-US" sz="3600" dirty="0" err="1"/>
              <a:t>ኣማ</a:t>
            </a:r>
            <a:r>
              <a:rPr lang="am-ET" sz="3600" dirty="0"/>
              <a:t>ኸ</a:t>
            </a:r>
            <a:r>
              <a:rPr lang="en-US" sz="3600" dirty="0" err="1"/>
              <a:t>ርቱ</a:t>
            </a:r>
            <a:r>
              <a:rPr lang="en-US" sz="3600" dirty="0"/>
              <a:t>/</a:t>
            </a:r>
            <a:r>
              <a:rPr lang="en-US" sz="3600" dirty="0" err="1"/>
              <a:t>ሓገዝቱ</a:t>
            </a:r>
            <a:r>
              <a:rPr lang="en-US" sz="3600" dirty="0"/>
              <a:t>/ </a:t>
            </a:r>
            <a:r>
              <a:rPr lang="en-US" sz="3600" dirty="0" err="1"/>
              <a:t>ኮሚቴታት</a:t>
            </a:r>
            <a:r>
              <a:rPr lang="en-US" sz="3600" dirty="0"/>
              <a:t> </a:t>
            </a:r>
            <a:r>
              <a:rPr lang="en-US" sz="3600" b="1" dirty="0" err="1"/>
              <a:t>ንዘይተወሰነ</a:t>
            </a:r>
            <a:r>
              <a:rPr lang="en-US" sz="3600" b="1" dirty="0"/>
              <a:t> </a:t>
            </a:r>
            <a:r>
              <a:rPr lang="en-US" sz="3600" b="1" dirty="0" err="1"/>
              <a:t>ጊዜ</a:t>
            </a:r>
            <a:r>
              <a:rPr lang="en-US" sz="3600" b="1" dirty="0"/>
              <a:t> </a:t>
            </a:r>
            <a:r>
              <a:rPr lang="en-US" sz="3600" b="1" dirty="0" err="1"/>
              <a:t>ኩሉ</a:t>
            </a:r>
            <a:r>
              <a:rPr lang="en-US" sz="3600" b="1" dirty="0"/>
              <a:t> </a:t>
            </a:r>
            <a:r>
              <a:rPr lang="en-US" sz="3600" b="1" dirty="0" err="1"/>
              <a:t>ጊዜ</a:t>
            </a:r>
            <a:r>
              <a:rPr lang="en-US" sz="3600" b="1" dirty="0"/>
              <a:t> </a:t>
            </a:r>
            <a:r>
              <a:rPr lang="en-US" sz="3600" b="1" dirty="0" err="1"/>
              <a:t>ሰንበት</a:t>
            </a:r>
            <a:r>
              <a:rPr lang="en-US" sz="3600" b="1" dirty="0"/>
              <a:t> </a:t>
            </a:r>
            <a:r>
              <a:rPr lang="en-US" sz="3600" b="1" dirty="0" err="1"/>
              <a:t>ሰዓት</a:t>
            </a:r>
            <a:r>
              <a:rPr lang="en-US" sz="3600" b="1" dirty="0"/>
              <a:t> 9:00</a:t>
            </a:r>
            <a:r>
              <a:rPr lang="en-US" sz="3600" dirty="0"/>
              <a:t> </a:t>
            </a:r>
            <a:r>
              <a:rPr lang="en-US" sz="3600" dirty="0" err="1"/>
              <a:t>ድሕሪ</a:t>
            </a:r>
            <a:r>
              <a:rPr lang="en-US" sz="3600" dirty="0"/>
              <a:t> </a:t>
            </a:r>
            <a:r>
              <a:rPr lang="en-US" sz="3600" dirty="0" err="1"/>
              <a:t>ቀትሪ</a:t>
            </a:r>
            <a:r>
              <a:rPr lang="en-US" sz="3600" dirty="0"/>
              <a:t> </a:t>
            </a:r>
            <a:r>
              <a:rPr lang="en-US" sz="3600" dirty="0" err="1"/>
              <a:t>እናተራኸቡ</a:t>
            </a:r>
            <a:r>
              <a:rPr lang="en-US" sz="3600" dirty="0"/>
              <a:t> </a:t>
            </a:r>
            <a:r>
              <a:rPr lang="en-US" sz="3600" dirty="0" err="1"/>
              <a:t>ስራሕቲ</a:t>
            </a:r>
            <a:r>
              <a:rPr lang="en-US" sz="3600" dirty="0"/>
              <a:t> </a:t>
            </a:r>
            <a:r>
              <a:rPr lang="en-US" sz="3600" dirty="0" err="1"/>
              <a:t>እናገምገሙ</a:t>
            </a:r>
            <a:r>
              <a:rPr lang="en-US" sz="3600" dirty="0"/>
              <a:t> </a:t>
            </a:r>
            <a:r>
              <a:rPr lang="en-US" sz="3600" dirty="0" err="1"/>
              <a:t>ይፍፅሙ</a:t>
            </a:r>
            <a:r>
              <a:rPr lang="en-US" sz="3600" dirty="0"/>
              <a:t> </a:t>
            </a:r>
            <a:r>
              <a:rPr lang="en-US" sz="3600" dirty="0" err="1">
                <a:solidFill>
                  <a:srgbClr val="FF0000"/>
                </a:solidFill>
              </a:rPr>
              <a:t>ኣባላት</a:t>
            </a:r>
            <a:r>
              <a:rPr lang="en-US" sz="3600" dirty="0">
                <a:solidFill>
                  <a:srgbClr val="FF0000"/>
                </a:solidFill>
              </a:rPr>
              <a:t> </a:t>
            </a:r>
            <a:r>
              <a:rPr lang="en-US" sz="3600" dirty="0" err="1">
                <a:solidFill>
                  <a:srgbClr val="FF0000"/>
                </a:solidFill>
              </a:rPr>
              <a:t>ናይ</a:t>
            </a:r>
            <a:r>
              <a:rPr lang="en-US" sz="3600" dirty="0">
                <a:solidFill>
                  <a:srgbClr val="FF0000"/>
                </a:solidFill>
              </a:rPr>
              <a:t> </a:t>
            </a:r>
            <a:r>
              <a:rPr lang="en-US" sz="3600" dirty="0" err="1">
                <a:solidFill>
                  <a:srgbClr val="FF0000"/>
                </a:solidFill>
              </a:rPr>
              <a:t>ምፍራይ</a:t>
            </a:r>
            <a:r>
              <a:rPr lang="en-US" sz="3600" dirty="0">
                <a:solidFill>
                  <a:srgbClr val="FF0000"/>
                </a:solidFill>
              </a:rPr>
              <a:t> </a:t>
            </a:r>
            <a:r>
              <a:rPr lang="en-US" sz="3600" dirty="0" err="1">
                <a:solidFill>
                  <a:srgbClr val="FF0000"/>
                </a:solidFill>
              </a:rPr>
              <a:t>ስራሕ’ውን</a:t>
            </a:r>
            <a:r>
              <a:rPr lang="en-US" sz="3600" dirty="0">
                <a:solidFill>
                  <a:srgbClr val="FF0000"/>
                </a:solidFill>
              </a:rPr>
              <a:t> </a:t>
            </a:r>
            <a:r>
              <a:rPr lang="en-US" sz="3600" dirty="0" err="1">
                <a:solidFill>
                  <a:srgbClr val="FF0000"/>
                </a:solidFill>
              </a:rPr>
              <a:t>ይሰርሑ</a:t>
            </a:r>
            <a:r>
              <a:rPr lang="en-US" sz="3600" dirty="0"/>
              <a:t>።</a:t>
            </a:r>
          </a:p>
          <a:p>
            <a:r>
              <a:rPr lang="en-US" sz="3600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8662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8762"/>
          </a:xfrm>
        </p:spPr>
        <p:txBody>
          <a:bodyPr>
            <a:noAutofit/>
          </a:bodyPr>
          <a:lstStyle/>
          <a:p>
            <a:pPr algn="ctr"/>
            <a:r>
              <a:rPr lang="en-US" sz="2000" dirty="0">
                <a:solidFill>
                  <a:srgbClr val="00B050"/>
                </a:solidFill>
              </a:rPr>
              <a:t>ማ</a:t>
            </a:r>
            <a:r>
              <a:rPr lang="am-ET" sz="2000" dirty="0">
                <a:solidFill>
                  <a:srgbClr val="00B050"/>
                </a:solidFill>
              </a:rPr>
              <a:t>ሕ</a:t>
            </a:r>
            <a:r>
              <a:rPr lang="en-US" sz="2000" dirty="0" err="1">
                <a:solidFill>
                  <a:srgbClr val="00B050"/>
                </a:solidFill>
              </a:rPr>
              <a:t>በር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>
                <a:solidFill>
                  <a:srgbClr val="00B050"/>
                </a:solidFill>
              </a:rPr>
              <a:t>ልምዓት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>
                <a:solidFill>
                  <a:srgbClr val="00B050"/>
                </a:solidFill>
              </a:rPr>
              <a:t>ኢሮብ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7391400" cy="4830763"/>
          </a:xfrm>
        </p:spPr>
        <p:txBody>
          <a:bodyPr>
            <a:normAutofit fontScale="92500" lnSpcReduction="20000"/>
          </a:bodyPr>
          <a:lstStyle/>
          <a:p>
            <a:pPr marL="457200" lvl="1" indent="0" algn="ctr">
              <a:buNone/>
            </a:pPr>
            <a:r>
              <a:rPr lang="en-US" sz="3900" b="1" u="sng" dirty="0"/>
              <a:t>7. </a:t>
            </a:r>
            <a:r>
              <a:rPr lang="en-US" sz="3900" b="1" u="sng" dirty="0" err="1"/>
              <a:t>ወርሓዊ</a:t>
            </a:r>
            <a:r>
              <a:rPr lang="en-US" sz="3900" b="1" u="sng" dirty="0"/>
              <a:t> </a:t>
            </a:r>
            <a:r>
              <a:rPr lang="en-US" sz="3900" b="1" u="sng" dirty="0" err="1"/>
              <a:t>ክፍሊት</a:t>
            </a:r>
            <a:r>
              <a:rPr lang="en-US" sz="3900" b="1" u="sng" dirty="0"/>
              <a:t> </a:t>
            </a:r>
            <a:r>
              <a:rPr lang="en-US" sz="3900" b="1" u="sng" dirty="0" err="1"/>
              <a:t>ኣብ</a:t>
            </a:r>
            <a:r>
              <a:rPr lang="en-US" sz="3900" b="1" u="sng" dirty="0"/>
              <a:t> </a:t>
            </a:r>
            <a:r>
              <a:rPr lang="en-US" sz="3900" b="1" u="sng" dirty="0" err="1"/>
              <a:t>ምኽፋል</a:t>
            </a:r>
            <a:r>
              <a:rPr lang="en-US" sz="3900" b="1" u="sng" dirty="0"/>
              <a:t>፦</a:t>
            </a:r>
            <a:endParaRPr lang="en-US" sz="3900" dirty="0"/>
          </a:p>
          <a:p>
            <a:r>
              <a:rPr lang="en-US" dirty="0"/>
              <a:t> </a:t>
            </a:r>
            <a:r>
              <a:rPr lang="en-US" sz="3200" dirty="0" err="1"/>
              <a:t>ብዝተኽኣለ</a:t>
            </a:r>
            <a:r>
              <a:rPr lang="en-US" sz="3200" dirty="0"/>
              <a:t> </a:t>
            </a:r>
            <a:r>
              <a:rPr lang="en-US" sz="3200" dirty="0" err="1"/>
              <a:t>መጠን</a:t>
            </a:r>
            <a:r>
              <a:rPr lang="en-US" sz="3200" dirty="0"/>
              <a:t> </a:t>
            </a:r>
            <a:r>
              <a:rPr lang="en-US" sz="3200" dirty="0" err="1"/>
              <a:t>ብቦርድ</a:t>
            </a:r>
            <a:r>
              <a:rPr lang="en-US" sz="3200" dirty="0"/>
              <a:t> </a:t>
            </a:r>
            <a:r>
              <a:rPr lang="en-US" sz="3200" dirty="0" err="1"/>
              <a:t>ዝተወሰነ</a:t>
            </a:r>
            <a:r>
              <a:rPr lang="en-US" sz="3200" dirty="0"/>
              <a:t> </a:t>
            </a:r>
            <a:r>
              <a:rPr lang="en-US" sz="3200" dirty="0" err="1"/>
              <a:t>ዝነኣሰ</a:t>
            </a:r>
            <a:r>
              <a:rPr lang="en-US" sz="3200" dirty="0"/>
              <a:t> </a:t>
            </a:r>
            <a:r>
              <a:rPr lang="en-US" sz="3200" dirty="0" err="1"/>
              <a:t>ክፍሊት</a:t>
            </a:r>
            <a:r>
              <a:rPr lang="en-US" sz="3200" dirty="0"/>
              <a:t> </a:t>
            </a:r>
            <a:r>
              <a:rPr lang="en-US" sz="3200" dirty="0" err="1"/>
              <a:t>ኩሉ</a:t>
            </a:r>
            <a:r>
              <a:rPr lang="en-US" sz="3200" dirty="0"/>
              <a:t> </a:t>
            </a:r>
            <a:r>
              <a:rPr lang="en-US" sz="3200" dirty="0" err="1"/>
              <a:t>ኣባል</a:t>
            </a:r>
            <a:r>
              <a:rPr lang="en-US" sz="3200" dirty="0"/>
              <a:t> </a:t>
            </a:r>
            <a:r>
              <a:rPr lang="en-US" sz="3200" dirty="0" err="1"/>
              <a:t>ናይ</a:t>
            </a:r>
            <a:r>
              <a:rPr lang="en-US" sz="3200" dirty="0"/>
              <a:t> </a:t>
            </a:r>
            <a:r>
              <a:rPr lang="en-US" sz="3200" dirty="0" err="1"/>
              <a:t>ዓመት</a:t>
            </a:r>
            <a:r>
              <a:rPr lang="en-US" sz="3200" dirty="0"/>
              <a:t> </a:t>
            </a:r>
            <a:r>
              <a:rPr lang="en-US" sz="3200" dirty="0" err="1"/>
              <a:t>ሓደ</a:t>
            </a:r>
            <a:r>
              <a:rPr lang="en-US" sz="3200" dirty="0"/>
              <a:t> </a:t>
            </a:r>
            <a:r>
              <a:rPr lang="en-US" sz="3200" dirty="0" err="1"/>
              <a:t>ጊዜ</a:t>
            </a:r>
            <a:r>
              <a:rPr lang="en-US" sz="3200" dirty="0"/>
              <a:t> </a:t>
            </a:r>
            <a:r>
              <a:rPr lang="en-US" sz="3200" dirty="0" err="1"/>
              <a:t>ኣብ</a:t>
            </a:r>
            <a:r>
              <a:rPr lang="en-US" sz="3200" dirty="0"/>
              <a:t> </a:t>
            </a:r>
            <a:r>
              <a:rPr lang="en-US" sz="3200" dirty="0" err="1"/>
              <a:t>ውሽጢ</a:t>
            </a:r>
            <a:r>
              <a:rPr lang="en-US" sz="3200" dirty="0"/>
              <a:t> 2008 ዓ/ም </a:t>
            </a:r>
            <a:r>
              <a:rPr lang="en-US" sz="3200" dirty="0" err="1"/>
              <a:t>የጠናቅቕ</a:t>
            </a:r>
            <a:r>
              <a:rPr lang="en-US" sz="3200" dirty="0"/>
              <a:t>፤</a:t>
            </a:r>
          </a:p>
          <a:p>
            <a:r>
              <a:rPr lang="en-US" sz="3200" dirty="0"/>
              <a:t> </a:t>
            </a:r>
            <a:r>
              <a:rPr lang="en-US" sz="3200" dirty="0" err="1"/>
              <a:t>ሓደ</a:t>
            </a:r>
            <a:r>
              <a:rPr lang="en-US" sz="3200" dirty="0"/>
              <a:t> </a:t>
            </a:r>
            <a:r>
              <a:rPr lang="en-US" sz="3200" dirty="0" err="1"/>
              <a:t>ጊዜ</a:t>
            </a:r>
            <a:r>
              <a:rPr lang="en-US" sz="3200" dirty="0"/>
              <a:t> </a:t>
            </a:r>
            <a:r>
              <a:rPr lang="en-US" sz="3200" dirty="0" err="1"/>
              <a:t>ክኸፍል</a:t>
            </a:r>
            <a:r>
              <a:rPr lang="en-US" sz="3200" dirty="0"/>
              <a:t> </a:t>
            </a:r>
            <a:r>
              <a:rPr lang="en-US" sz="3200" dirty="0" err="1"/>
              <a:t>ዘይከኣለ</a:t>
            </a:r>
            <a:r>
              <a:rPr lang="en-US" sz="3200" dirty="0"/>
              <a:t> </a:t>
            </a:r>
            <a:r>
              <a:rPr lang="en-US" sz="3200" dirty="0" err="1"/>
              <a:t>ግና</a:t>
            </a:r>
            <a:r>
              <a:rPr lang="en-US" sz="3200" dirty="0"/>
              <a:t> በብ6 </a:t>
            </a:r>
            <a:r>
              <a:rPr lang="en-US" sz="3200" dirty="0" err="1"/>
              <a:t>ወርሒ</a:t>
            </a:r>
            <a:r>
              <a:rPr lang="en-US" sz="3200" dirty="0"/>
              <a:t> 2ተ </a:t>
            </a:r>
            <a:r>
              <a:rPr lang="en-US" sz="3200" dirty="0" err="1"/>
              <a:t>ጊዜ</a:t>
            </a:r>
            <a:r>
              <a:rPr lang="en-US" sz="3200" dirty="0"/>
              <a:t> </a:t>
            </a:r>
            <a:r>
              <a:rPr lang="en-US" sz="3200" dirty="0" err="1"/>
              <a:t>ወይ</a:t>
            </a:r>
            <a:r>
              <a:rPr lang="en-US" sz="3200" dirty="0"/>
              <a:t> </a:t>
            </a:r>
            <a:r>
              <a:rPr lang="en-US" sz="3200" dirty="0" err="1"/>
              <a:t>ከዓ</a:t>
            </a:r>
            <a:r>
              <a:rPr lang="en-US" sz="3200" dirty="0"/>
              <a:t> በብ3ተ </a:t>
            </a:r>
            <a:r>
              <a:rPr lang="en-US" sz="3200" dirty="0" err="1"/>
              <a:t>ወርሒ</a:t>
            </a:r>
            <a:r>
              <a:rPr lang="en-US" sz="3200" dirty="0"/>
              <a:t> </a:t>
            </a:r>
            <a:r>
              <a:rPr lang="en-US" sz="3200" dirty="0" err="1"/>
              <a:t>ኣርባዕተ</a:t>
            </a:r>
            <a:r>
              <a:rPr lang="en-US" sz="3200" dirty="0"/>
              <a:t> </a:t>
            </a:r>
            <a:r>
              <a:rPr lang="en-US" sz="3200" dirty="0" err="1"/>
              <a:t>ጊዜ</a:t>
            </a:r>
            <a:r>
              <a:rPr lang="en-US" sz="3200" dirty="0"/>
              <a:t> </a:t>
            </a:r>
            <a:r>
              <a:rPr lang="en-US" sz="3200" dirty="0" err="1"/>
              <a:t>ክኸፍል</a:t>
            </a:r>
            <a:r>
              <a:rPr lang="en-US" sz="3200" dirty="0"/>
              <a:t> </a:t>
            </a:r>
            <a:r>
              <a:rPr lang="en-US" sz="3200" dirty="0" err="1"/>
              <a:t>ይኽእል</a:t>
            </a:r>
            <a:r>
              <a:rPr lang="en-US" sz="3200" dirty="0"/>
              <a:t> </a:t>
            </a:r>
            <a:r>
              <a:rPr lang="en-US" sz="3200" dirty="0" err="1"/>
              <a:t>እዩ፤ነዚ</a:t>
            </a:r>
            <a:r>
              <a:rPr lang="en-US" sz="3200" dirty="0"/>
              <a:t> </a:t>
            </a:r>
            <a:r>
              <a:rPr lang="en-US" sz="3200" dirty="0" err="1"/>
              <a:t>ዘይኽእል</a:t>
            </a:r>
            <a:r>
              <a:rPr lang="en-US" sz="3200" dirty="0"/>
              <a:t> </a:t>
            </a:r>
            <a:r>
              <a:rPr lang="en-US" sz="3200" dirty="0" err="1"/>
              <a:t>ኣብቲ</a:t>
            </a:r>
            <a:r>
              <a:rPr lang="en-US" sz="3200" dirty="0"/>
              <a:t> </a:t>
            </a:r>
            <a:r>
              <a:rPr lang="en-US" sz="3200" dirty="0" err="1"/>
              <a:t>ዝተነፀረ</a:t>
            </a:r>
            <a:r>
              <a:rPr lang="en-US" sz="3200" dirty="0"/>
              <a:t> </a:t>
            </a:r>
            <a:r>
              <a:rPr lang="en-US" sz="3200" dirty="0" err="1"/>
              <a:t>ቦታን</a:t>
            </a:r>
            <a:r>
              <a:rPr lang="en-US" sz="3200" dirty="0"/>
              <a:t> </a:t>
            </a:r>
            <a:r>
              <a:rPr lang="en-US" sz="3200" dirty="0" err="1"/>
              <a:t>ሰዓትን</a:t>
            </a:r>
            <a:r>
              <a:rPr lang="en-US" sz="3200" dirty="0"/>
              <a:t> </a:t>
            </a:r>
            <a:r>
              <a:rPr lang="en-US" sz="3200" dirty="0" err="1"/>
              <a:t>በቢወርሑ</a:t>
            </a:r>
            <a:r>
              <a:rPr lang="en-US" sz="3200" dirty="0"/>
              <a:t> </a:t>
            </a:r>
            <a:r>
              <a:rPr lang="en-US" sz="3200" dirty="0" err="1"/>
              <a:t>ይኸፍል</a:t>
            </a:r>
            <a:r>
              <a:rPr lang="en-US" sz="3200" dirty="0"/>
              <a:t>፣</a:t>
            </a:r>
          </a:p>
          <a:p>
            <a:r>
              <a:rPr lang="en-US" sz="3200" dirty="0" err="1"/>
              <a:t>ሓደ</a:t>
            </a:r>
            <a:r>
              <a:rPr lang="en-US" sz="3200" dirty="0"/>
              <a:t> </a:t>
            </a:r>
            <a:r>
              <a:rPr lang="en-US" sz="3200" dirty="0" err="1"/>
              <a:t>ኣባል</a:t>
            </a:r>
            <a:r>
              <a:rPr lang="en-US" sz="3200" dirty="0"/>
              <a:t> </a:t>
            </a:r>
            <a:r>
              <a:rPr lang="en-US" sz="3200" dirty="0" err="1"/>
              <a:t>ማሕበር</a:t>
            </a:r>
            <a:r>
              <a:rPr lang="en-US" sz="3200" dirty="0"/>
              <a:t> </a:t>
            </a:r>
            <a:r>
              <a:rPr lang="en-US" sz="3200" dirty="0" err="1"/>
              <a:t>ብቦርድ</a:t>
            </a:r>
            <a:r>
              <a:rPr lang="en-US" sz="3200" dirty="0"/>
              <a:t> </a:t>
            </a:r>
            <a:r>
              <a:rPr lang="en-US" sz="3200" dirty="0" err="1"/>
              <a:t>ኣብ</a:t>
            </a:r>
            <a:r>
              <a:rPr lang="en-US" sz="3200" dirty="0"/>
              <a:t> </a:t>
            </a:r>
            <a:r>
              <a:rPr lang="en-US" sz="3200" dirty="0" err="1"/>
              <a:t>ዝተወሰነ</a:t>
            </a:r>
            <a:r>
              <a:rPr lang="en-US" sz="3200" dirty="0"/>
              <a:t> </a:t>
            </a:r>
            <a:r>
              <a:rPr lang="en-US" sz="3200" dirty="0" err="1"/>
              <a:t>ዝነኣሰ</a:t>
            </a:r>
            <a:r>
              <a:rPr lang="en-US" sz="3200" dirty="0"/>
              <a:t> </a:t>
            </a:r>
            <a:r>
              <a:rPr lang="en-US" sz="3200" dirty="0" err="1"/>
              <a:t>ክፍሊት</a:t>
            </a:r>
            <a:r>
              <a:rPr lang="en-US" sz="3200" dirty="0"/>
              <a:t> </a:t>
            </a:r>
            <a:r>
              <a:rPr lang="en-US" sz="3200" dirty="0" err="1"/>
              <a:t>ከይተገደበ</a:t>
            </a:r>
            <a:r>
              <a:rPr lang="en-US" sz="3200" dirty="0"/>
              <a:t> </a:t>
            </a:r>
            <a:r>
              <a:rPr lang="en-US" sz="3200" dirty="0" err="1"/>
              <a:t>ከም</a:t>
            </a:r>
            <a:r>
              <a:rPr lang="en-US" sz="3200" dirty="0"/>
              <a:t> </a:t>
            </a:r>
            <a:r>
              <a:rPr lang="en-US" sz="3200" dirty="0" err="1"/>
              <a:t>ዓቕሙን</a:t>
            </a:r>
            <a:r>
              <a:rPr lang="en-US" sz="3200" dirty="0"/>
              <a:t> </a:t>
            </a:r>
            <a:r>
              <a:rPr lang="en-US" sz="3200" dirty="0" err="1"/>
              <a:t>ድሌቱን</a:t>
            </a:r>
            <a:r>
              <a:rPr lang="en-US" sz="3200" dirty="0"/>
              <a:t> </a:t>
            </a:r>
            <a:r>
              <a:rPr lang="en-US" sz="3200" dirty="0" err="1"/>
              <a:t>ካብኡ</a:t>
            </a:r>
            <a:r>
              <a:rPr lang="en-US" sz="3200" dirty="0"/>
              <a:t> </a:t>
            </a:r>
            <a:r>
              <a:rPr lang="en-US" sz="3200" dirty="0" err="1"/>
              <a:t>ንላዕሊ</a:t>
            </a:r>
            <a:r>
              <a:rPr lang="en-US" sz="3200" dirty="0"/>
              <a:t> </a:t>
            </a:r>
            <a:r>
              <a:rPr lang="en-US" sz="3200" dirty="0" err="1"/>
              <a:t>ክኸፍል</a:t>
            </a:r>
            <a:r>
              <a:rPr lang="en-US" sz="3200" dirty="0"/>
              <a:t> </a:t>
            </a:r>
            <a:r>
              <a:rPr lang="en-US" sz="3200" dirty="0" err="1"/>
              <a:t>ይኽእል’ዩ</a:t>
            </a:r>
            <a:r>
              <a:rPr lang="en-US" sz="3200" dirty="0"/>
              <a:t>፤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86139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/>
          </a:bodyPr>
          <a:lstStyle/>
          <a:p>
            <a:pPr algn="ctr"/>
            <a:r>
              <a:rPr lang="en-US" sz="2000" dirty="0">
                <a:solidFill>
                  <a:srgbClr val="00B050"/>
                </a:solidFill>
              </a:rPr>
              <a:t>ማ</a:t>
            </a:r>
            <a:r>
              <a:rPr lang="am-ET" sz="2000" dirty="0">
                <a:solidFill>
                  <a:srgbClr val="00B050"/>
                </a:solidFill>
              </a:rPr>
              <a:t>ሕ</a:t>
            </a:r>
            <a:r>
              <a:rPr lang="en-US" sz="2000" dirty="0" err="1">
                <a:solidFill>
                  <a:srgbClr val="00B050"/>
                </a:solidFill>
              </a:rPr>
              <a:t>በር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>
                <a:solidFill>
                  <a:srgbClr val="00B050"/>
                </a:solidFill>
              </a:rPr>
              <a:t>ልምዓት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>
                <a:solidFill>
                  <a:srgbClr val="00B050"/>
                </a:solidFill>
              </a:rPr>
              <a:t>ኢሮብ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/>
              <a:t>           </a:t>
            </a:r>
            <a:r>
              <a:rPr lang="en-US" sz="3200" b="1" u="sng" dirty="0" err="1"/>
              <a:t>ናይ</a:t>
            </a:r>
            <a:r>
              <a:rPr lang="en-US" sz="3200" b="1" u="sng" dirty="0"/>
              <a:t> </a:t>
            </a:r>
            <a:r>
              <a:rPr lang="en-US" sz="3200" b="1" u="sng" dirty="0" err="1"/>
              <a:t>ኣባላት</a:t>
            </a:r>
            <a:r>
              <a:rPr lang="en-US" sz="3200" b="1" u="sng" dirty="0"/>
              <a:t> </a:t>
            </a:r>
            <a:r>
              <a:rPr lang="en-US" sz="3200" b="1" u="sng" dirty="0" err="1"/>
              <a:t>መበገሲ</a:t>
            </a:r>
            <a:r>
              <a:rPr lang="en-US" sz="3200" b="1" u="sng" dirty="0"/>
              <a:t>  </a:t>
            </a:r>
            <a:r>
              <a:rPr lang="en-US" sz="3200" b="1" u="sng" dirty="0" err="1"/>
              <a:t>ወርሓዊ</a:t>
            </a:r>
            <a:r>
              <a:rPr lang="en-US" sz="3200" b="1" u="sng" dirty="0"/>
              <a:t> </a:t>
            </a:r>
            <a:r>
              <a:rPr lang="en-US" sz="3200" b="1" u="sng" dirty="0" err="1"/>
              <a:t>ክፍሊት</a:t>
            </a:r>
            <a:endParaRPr lang="en-US" sz="3200" b="1" u="sng" dirty="0"/>
          </a:p>
          <a:p>
            <a:pPr marL="514350" indent="-514350">
              <a:buFont typeface="+mj-lt"/>
              <a:buAutoNum type="arabicPeriod"/>
            </a:pPr>
            <a:r>
              <a:rPr lang="en-US" sz="3200" dirty="0" err="1"/>
              <a:t>ንቀዳማይን</a:t>
            </a:r>
            <a:r>
              <a:rPr lang="en-US" sz="3200" dirty="0"/>
              <a:t> </a:t>
            </a:r>
            <a:r>
              <a:rPr lang="en-US" sz="3200" dirty="0" err="1"/>
              <a:t>ካላይን</a:t>
            </a:r>
            <a:r>
              <a:rPr lang="en-US" sz="3200" dirty="0"/>
              <a:t> </a:t>
            </a:r>
            <a:r>
              <a:rPr lang="en-US" sz="3200" dirty="0" err="1"/>
              <a:t>ደረጃ</a:t>
            </a:r>
            <a:r>
              <a:rPr lang="en-US" sz="3200" dirty="0"/>
              <a:t> </a:t>
            </a:r>
            <a:r>
              <a:rPr lang="en-US" sz="3200" dirty="0" err="1"/>
              <a:t>ተምሀሮ</a:t>
            </a:r>
            <a:r>
              <a:rPr lang="en-US" sz="3200" dirty="0"/>
              <a:t>  </a:t>
            </a:r>
            <a:r>
              <a:rPr lang="en-US" sz="3200" dirty="0" err="1"/>
              <a:t>ብር</a:t>
            </a:r>
            <a:r>
              <a:rPr lang="en-US" sz="3200" dirty="0"/>
              <a:t>  1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err="1"/>
              <a:t>ንዩኒቨርስቲ</a:t>
            </a:r>
            <a:r>
              <a:rPr lang="en-US" sz="3200" dirty="0"/>
              <a:t> </a:t>
            </a:r>
            <a:r>
              <a:rPr lang="en-US" sz="3200" dirty="0" err="1"/>
              <a:t>ተምሃሮ</a:t>
            </a:r>
            <a:r>
              <a:rPr lang="en-US" sz="3200" dirty="0"/>
              <a:t>  </a:t>
            </a:r>
            <a:r>
              <a:rPr lang="en-US" sz="3200" dirty="0" err="1"/>
              <a:t>ብር</a:t>
            </a:r>
            <a:r>
              <a:rPr lang="en-US" sz="3200" dirty="0"/>
              <a:t>   2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err="1"/>
              <a:t>ንሓረስቶት</a:t>
            </a:r>
            <a:r>
              <a:rPr lang="en-US" sz="3200" dirty="0"/>
              <a:t> /</a:t>
            </a:r>
            <a:r>
              <a:rPr lang="en-US" sz="3200" dirty="0" err="1"/>
              <a:t>መደበኛ</a:t>
            </a:r>
            <a:r>
              <a:rPr lang="en-US" sz="3200" dirty="0"/>
              <a:t> </a:t>
            </a:r>
            <a:r>
              <a:rPr lang="en-US" sz="3200" dirty="0" err="1"/>
              <a:t>ስራሕ</a:t>
            </a:r>
            <a:r>
              <a:rPr lang="en-US" sz="3200" dirty="0"/>
              <a:t> </a:t>
            </a:r>
            <a:r>
              <a:rPr lang="en-US" sz="3200" dirty="0" err="1"/>
              <a:t>ንዘይብሎም</a:t>
            </a:r>
            <a:r>
              <a:rPr lang="en-US" sz="3200" dirty="0"/>
              <a:t>/</a:t>
            </a:r>
            <a:r>
              <a:rPr lang="en-US" sz="3200" dirty="0" err="1"/>
              <a:t>ብር</a:t>
            </a:r>
            <a:r>
              <a:rPr lang="en-US" sz="3200" dirty="0"/>
              <a:t>  5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err="1"/>
              <a:t>ንወርሓዊ</a:t>
            </a:r>
            <a:r>
              <a:rPr lang="en-US" sz="3200" dirty="0"/>
              <a:t> </a:t>
            </a:r>
            <a:r>
              <a:rPr lang="en-US" sz="3200" dirty="0" err="1"/>
              <a:t>ደሞዝ</a:t>
            </a:r>
            <a:r>
              <a:rPr lang="en-US" sz="3200" dirty="0"/>
              <a:t> </a:t>
            </a:r>
            <a:r>
              <a:rPr lang="en-US" sz="3200" dirty="0" err="1"/>
              <a:t>ሰራሕተኛ</a:t>
            </a:r>
            <a:r>
              <a:rPr lang="en-US" sz="3200" dirty="0"/>
              <a:t> </a:t>
            </a:r>
            <a:r>
              <a:rPr lang="en-US" sz="3200" dirty="0" err="1"/>
              <a:t>ብር</a:t>
            </a:r>
            <a:r>
              <a:rPr lang="en-US" sz="3200" dirty="0"/>
              <a:t>  10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err="1"/>
              <a:t>ንነጋዶ</a:t>
            </a:r>
            <a:r>
              <a:rPr lang="en-US" sz="3200" dirty="0"/>
              <a:t> </a:t>
            </a:r>
            <a:r>
              <a:rPr lang="en-US" sz="3200" dirty="0" err="1"/>
              <a:t>መበገሲ</a:t>
            </a:r>
            <a:r>
              <a:rPr lang="en-US" sz="3200" dirty="0"/>
              <a:t>   </a:t>
            </a:r>
            <a:r>
              <a:rPr lang="en-US" sz="3200" dirty="0" err="1"/>
              <a:t>ብር</a:t>
            </a:r>
            <a:r>
              <a:rPr lang="en-US" sz="3200" dirty="0"/>
              <a:t> 20 </a:t>
            </a:r>
            <a:r>
              <a:rPr lang="en-US" sz="3200" dirty="0" err="1"/>
              <a:t>ካብኡ</a:t>
            </a:r>
            <a:r>
              <a:rPr lang="en-US" sz="3200" dirty="0"/>
              <a:t> </a:t>
            </a:r>
            <a:r>
              <a:rPr lang="en-US" sz="3200" dirty="0" err="1"/>
              <a:t>ንላዕልን</a:t>
            </a:r>
            <a:endParaRPr lang="en-US" sz="3200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00027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000" dirty="0">
                <a:solidFill>
                  <a:srgbClr val="00B050"/>
                </a:solidFill>
              </a:rPr>
              <a:t>ማ</a:t>
            </a:r>
            <a:r>
              <a:rPr lang="am-ET" sz="2000" dirty="0">
                <a:solidFill>
                  <a:srgbClr val="00B050"/>
                </a:solidFill>
              </a:rPr>
              <a:t>ሕ</a:t>
            </a:r>
            <a:r>
              <a:rPr lang="en-US" sz="2000" dirty="0" err="1">
                <a:solidFill>
                  <a:srgbClr val="00B050"/>
                </a:solidFill>
              </a:rPr>
              <a:t>በር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>
                <a:solidFill>
                  <a:srgbClr val="00B050"/>
                </a:solidFill>
              </a:rPr>
              <a:t>ልምዓት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>
                <a:solidFill>
                  <a:srgbClr val="00B050"/>
                </a:solidFill>
              </a:rPr>
              <a:t>ኢሮብ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43800" cy="4800600"/>
          </a:xfrm>
        </p:spPr>
        <p:txBody>
          <a:bodyPr/>
          <a:lstStyle/>
          <a:p>
            <a:pPr marL="114300" indent="0" algn="ctr">
              <a:buNone/>
            </a:pPr>
            <a:r>
              <a:rPr lang="en-US" sz="4000" b="1" u="sng" dirty="0" err="1">
                <a:solidFill>
                  <a:srgbClr val="0070C0"/>
                </a:solidFill>
              </a:rPr>
              <a:t>ማሕበር</a:t>
            </a:r>
            <a:r>
              <a:rPr lang="en-US" sz="4000" b="1" u="sng" dirty="0">
                <a:solidFill>
                  <a:srgbClr val="0070C0"/>
                </a:solidFill>
              </a:rPr>
              <a:t> </a:t>
            </a:r>
            <a:r>
              <a:rPr lang="en-US" sz="4000" b="1" u="sng" dirty="0" err="1">
                <a:solidFill>
                  <a:srgbClr val="0070C0"/>
                </a:solidFill>
              </a:rPr>
              <a:t>ልምዓት</a:t>
            </a:r>
            <a:r>
              <a:rPr lang="en-US" sz="4000" b="1" u="sng" dirty="0">
                <a:solidFill>
                  <a:srgbClr val="0070C0"/>
                </a:solidFill>
              </a:rPr>
              <a:t> </a:t>
            </a:r>
            <a:r>
              <a:rPr lang="en-US" sz="4000" b="1" u="sng" dirty="0" err="1">
                <a:solidFill>
                  <a:srgbClr val="0070C0"/>
                </a:solidFill>
              </a:rPr>
              <a:t>ኢሮብ</a:t>
            </a:r>
            <a:endParaRPr lang="en-US" sz="4000" b="1" dirty="0">
              <a:solidFill>
                <a:srgbClr val="0070C0"/>
              </a:solidFill>
            </a:endParaRPr>
          </a:p>
          <a:p>
            <a:pPr algn="ctr"/>
            <a:r>
              <a:rPr lang="en-US" sz="3200" b="1" u="sng" dirty="0" err="1"/>
              <a:t>ጨንፈር</a:t>
            </a:r>
            <a:r>
              <a:rPr lang="en-US" sz="3200" b="1" u="sng" dirty="0"/>
              <a:t> </a:t>
            </a:r>
            <a:r>
              <a:rPr lang="en-US" sz="3200" b="1" u="sng" dirty="0" err="1"/>
              <a:t>መቐለ</a:t>
            </a:r>
            <a:endParaRPr lang="en-US" sz="3200" b="1" dirty="0"/>
          </a:p>
          <a:p>
            <a:r>
              <a:rPr lang="en-US" sz="3200" b="1" dirty="0"/>
              <a:t> </a:t>
            </a:r>
          </a:p>
          <a:p>
            <a:pPr algn="ctr"/>
            <a:r>
              <a:rPr lang="en-US" sz="3200" dirty="0" err="1">
                <a:solidFill>
                  <a:srgbClr val="FF0000"/>
                </a:solidFill>
              </a:rPr>
              <a:t>ትልሚ</a:t>
            </a:r>
            <a:r>
              <a:rPr lang="en-US" sz="3200" dirty="0">
                <a:solidFill>
                  <a:srgbClr val="FF0000"/>
                </a:solidFill>
              </a:rPr>
              <a:t> 2009 ዓ/ም</a:t>
            </a:r>
          </a:p>
          <a:p>
            <a:pPr algn="ctr"/>
            <a:r>
              <a:rPr lang="en-US" sz="3200" dirty="0"/>
              <a:t> (</a:t>
            </a:r>
            <a:r>
              <a:rPr lang="en-US" sz="3200" dirty="0" err="1"/>
              <a:t>ካብ</a:t>
            </a:r>
            <a:r>
              <a:rPr lang="en-US" sz="3200" dirty="0"/>
              <a:t> ሓምለ1/2008 </a:t>
            </a:r>
            <a:r>
              <a:rPr lang="en-US" sz="3200" dirty="0" err="1"/>
              <a:t>ዓ.ም</a:t>
            </a:r>
            <a:r>
              <a:rPr lang="en-US" sz="3200" dirty="0"/>
              <a:t>  - </a:t>
            </a:r>
            <a:r>
              <a:rPr lang="en-US" sz="3200" dirty="0" err="1"/>
              <a:t>ሰነ</a:t>
            </a:r>
            <a:r>
              <a:rPr lang="en-US" sz="3200" dirty="0"/>
              <a:t> 30/2009 </a:t>
            </a:r>
            <a:r>
              <a:rPr lang="en-US" sz="3200" dirty="0" err="1"/>
              <a:t>ዓ.ም</a:t>
            </a:r>
            <a:r>
              <a:rPr lang="en-US" sz="3200" dirty="0"/>
              <a:t>)</a:t>
            </a:r>
          </a:p>
          <a:p>
            <a:pPr algn="r"/>
            <a:r>
              <a:rPr lang="en-US" sz="3200" b="1" dirty="0"/>
              <a:t>  </a:t>
            </a:r>
            <a:r>
              <a:rPr lang="en-US" sz="3200" dirty="0" err="1"/>
              <a:t>ነሓሰ</a:t>
            </a:r>
            <a:r>
              <a:rPr lang="en-US" sz="3200" dirty="0"/>
              <a:t> 2008ዓ. ም.        </a:t>
            </a:r>
          </a:p>
          <a:p>
            <a:pPr algn="r"/>
            <a:r>
              <a:rPr lang="en-US" sz="3200" dirty="0"/>
              <a:t>                                         </a:t>
            </a:r>
            <a:r>
              <a:rPr lang="en-US" sz="3200" u="dbl" dirty="0"/>
              <a:t>  </a:t>
            </a:r>
            <a:r>
              <a:rPr lang="en-US" sz="3200" u="dbl" dirty="0" err="1"/>
              <a:t>መቐለ</a:t>
            </a:r>
            <a:endParaRPr lang="en-US" sz="3200" dirty="0"/>
          </a:p>
          <a:p>
            <a:endParaRPr lang="en-US" dirty="0"/>
          </a:p>
        </p:txBody>
      </p:sp>
      <p:pic>
        <p:nvPicPr>
          <p:cNvPr id="4" name="Picture 1" descr="Irob Development Association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600200"/>
            <a:ext cx="1143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334022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/>
          </a:bodyPr>
          <a:lstStyle/>
          <a:p>
            <a:pPr algn="ctr"/>
            <a:r>
              <a:rPr lang="en-US" sz="2000" dirty="0">
                <a:solidFill>
                  <a:srgbClr val="00B050"/>
                </a:solidFill>
              </a:rPr>
              <a:t>ማ</a:t>
            </a:r>
            <a:r>
              <a:rPr lang="am-ET" sz="2000" dirty="0">
                <a:solidFill>
                  <a:srgbClr val="00B050"/>
                </a:solidFill>
              </a:rPr>
              <a:t>ሕ</a:t>
            </a:r>
            <a:r>
              <a:rPr lang="en-US" sz="2000" dirty="0" err="1">
                <a:solidFill>
                  <a:srgbClr val="00B050"/>
                </a:solidFill>
              </a:rPr>
              <a:t>በር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>
                <a:solidFill>
                  <a:srgbClr val="00B050"/>
                </a:solidFill>
              </a:rPr>
              <a:t>ልምዓት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>
                <a:solidFill>
                  <a:srgbClr val="00B050"/>
                </a:solidFill>
              </a:rPr>
              <a:t>ኢሮብ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sz="3200" dirty="0" err="1"/>
              <a:t>ሓደ</a:t>
            </a:r>
            <a:r>
              <a:rPr lang="en-US" sz="3200" dirty="0"/>
              <a:t> </a:t>
            </a:r>
            <a:r>
              <a:rPr lang="en-US" sz="3200" dirty="0" err="1"/>
              <a:t>ኣባል</a:t>
            </a:r>
            <a:r>
              <a:rPr lang="en-US" sz="3200" dirty="0"/>
              <a:t> </a:t>
            </a:r>
            <a:r>
              <a:rPr lang="en-US" sz="3200" dirty="0" err="1"/>
              <a:t>ማሕበር</a:t>
            </a:r>
            <a:r>
              <a:rPr lang="en-US" sz="3200" dirty="0"/>
              <a:t> </a:t>
            </a:r>
            <a:r>
              <a:rPr lang="en-US" sz="3200" dirty="0" err="1"/>
              <a:t>ብቦርድ</a:t>
            </a:r>
            <a:r>
              <a:rPr lang="en-US" sz="3200" dirty="0"/>
              <a:t> </a:t>
            </a:r>
            <a:r>
              <a:rPr lang="en-US" sz="3200" dirty="0" err="1"/>
              <a:t>ኣብ</a:t>
            </a:r>
            <a:r>
              <a:rPr lang="en-US" sz="3200" dirty="0"/>
              <a:t> </a:t>
            </a:r>
            <a:r>
              <a:rPr lang="en-US" sz="3200" dirty="0" err="1"/>
              <a:t>ዝተወሰነ</a:t>
            </a:r>
            <a:r>
              <a:rPr lang="en-US" sz="3200" dirty="0"/>
              <a:t> </a:t>
            </a:r>
            <a:r>
              <a:rPr lang="en-US" sz="3200" dirty="0" err="1"/>
              <a:t>ዝነኣሰ</a:t>
            </a:r>
            <a:r>
              <a:rPr lang="en-US" sz="3200" dirty="0"/>
              <a:t> </a:t>
            </a:r>
            <a:r>
              <a:rPr lang="en-US" sz="3200" dirty="0" err="1"/>
              <a:t>ክፍሊት</a:t>
            </a:r>
            <a:r>
              <a:rPr lang="en-US" sz="3200" dirty="0"/>
              <a:t> </a:t>
            </a:r>
            <a:r>
              <a:rPr lang="en-US" sz="3200" dirty="0" err="1"/>
              <a:t>ከይተገደበ</a:t>
            </a:r>
            <a:r>
              <a:rPr lang="en-US" sz="3200" dirty="0"/>
              <a:t> </a:t>
            </a:r>
            <a:r>
              <a:rPr lang="en-US" sz="3200" dirty="0" err="1"/>
              <a:t>ከም</a:t>
            </a:r>
            <a:r>
              <a:rPr lang="en-US" sz="3200" dirty="0"/>
              <a:t> </a:t>
            </a:r>
            <a:r>
              <a:rPr lang="en-US" sz="3200" dirty="0" err="1"/>
              <a:t>ዓቕሙን</a:t>
            </a:r>
            <a:r>
              <a:rPr lang="en-US" sz="3200" dirty="0"/>
              <a:t> </a:t>
            </a:r>
            <a:r>
              <a:rPr lang="en-US" sz="3200" dirty="0" err="1"/>
              <a:t>ድሌቱን</a:t>
            </a:r>
            <a:r>
              <a:rPr lang="en-US" sz="3200" dirty="0"/>
              <a:t> </a:t>
            </a:r>
            <a:r>
              <a:rPr lang="en-US" sz="3200" dirty="0" err="1"/>
              <a:t>ካብኡ</a:t>
            </a:r>
            <a:r>
              <a:rPr lang="en-US" sz="3200" dirty="0"/>
              <a:t> </a:t>
            </a:r>
            <a:r>
              <a:rPr lang="en-US" sz="3200" dirty="0" err="1"/>
              <a:t>ንላዕሊ</a:t>
            </a:r>
            <a:r>
              <a:rPr lang="en-US" sz="3200" dirty="0"/>
              <a:t> </a:t>
            </a:r>
            <a:r>
              <a:rPr lang="en-US" sz="3200" dirty="0" err="1"/>
              <a:t>ክኸፍል</a:t>
            </a:r>
            <a:r>
              <a:rPr lang="en-US" sz="3200" dirty="0"/>
              <a:t> </a:t>
            </a:r>
            <a:r>
              <a:rPr lang="en-US" sz="3200" dirty="0" err="1"/>
              <a:t>ይኽእል’ዩ</a:t>
            </a:r>
            <a:r>
              <a:rPr lang="en-US" sz="3200" dirty="0"/>
              <a:t>፤</a:t>
            </a:r>
          </a:p>
          <a:p>
            <a:r>
              <a:rPr lang="en-US" sz="3200" dirty="0" err="1"/>
              <a:t>ቅድሚ</a:t>
            </a:r>
            <a:r>
              <a:rPr lang="en-US" sz="3200" dirty="0"/>
              <a:t> </a:t>
            </a:r>
            <a:r>
              <a:rPr lang="en-US" sz="3200" dirty="0" err="1"/>
              <a:t>ሓምለ</a:t>
            </a:r>
            <a:r>
              <a:rPr lang="en-US" sz="3200" dirty="0"/>
              <a:t> 2008 ዓ/ም </a:t>
            </a:r>
            <a:r>
              <a:rPr lang="en-US" sz="3200" dirty="0" err="1"/>
              <a:t>ዝነበሮ</a:t>
            </a:r>
            <a:r>
              <a:rPr lang="en-US" sz="3200" dirty="0"/>
              <a:t> </a:t>
            </a:r>
            <a:r>
              <a:rPr lang="en-US" sz="3200" dirty="0" err="1"/>
              <a:t>ውዝፍ</a:t>
            </a:r>
            <a:r>
              <a:rPr lang="en-US" sz="3200" dirty="0"/>
              <a:t> </a:t>
            </a:r>
            <a:r>
              <a:rPr lang="en-US" sz="3200" dirty="0" err="1"/>
              <a:t>ክፍሊት</a:t>
            </a:r>
            <a:r>
              <a:rPr lang="en-US" sz="3200" dirty="0"/>
              <a:t> </a:t>
            </a:r>
            <a:r>
              <a:rPr lang="en-US" sz="3200" dirty="0" err="1"/>
              <a:t>ክኸፍል</a:t>
            </a:r>
            <a:r>
              <a:rPr lang="en-US" sz="3200" dirty="0"/>
              <a:t> </a:t>
            </a:r>
            <a:r>
              <a:rPr lang="en-US" sz="3200" dirty="0" err="1"/>
              <a:t>ፍቓደኛ</a:t>
            </a:r>
            <a:r>
              <a:rPr lang="en-US" sz="3200" dirty="0"/>
              <a:t> </a:t>
            </a:r>
            <a:r>
              <a:rPr lang="en-US" sz="3200" dirty="0" err="1"/>
              <a:t>ንዝኾነ</a:t>
            </a:r>
            <a:r>
              <a:rPr lang="en-US" sz="3200" dirty="0"/>
              <a:t> </a:t>
            </a:r>
            <a:r>
              <a:rPr lang="en-US" sz="3200" dirty="0" err="1"/>
              <a:t>ኣባል</a:t>
            </a:r>
            <a:r>
              <a:rPr lang="en-US" sz="3200" dirty="0"/>
              <a:t> </a:t>
            </a:r>
            <a:r>
              <a:rPr lang="en-US" sz="3200" dirty="0" err="1"/>
              <a:t>ማሕበር</a:t>
            </a:r>
            <a:r>
              <a:rPr lang="en-US" sz="3200" dirty="0"/>
              <a:t> </a:t>
            </a:r>
            <a:r>
              <a:rPr lang="en-US" sz="3200" dirty="0" err="1"/>
              <a:t>ይኹን</a:t>
            </a:r>
            <a:r>
              <a:rPr lang="en-US" sz="3200" dirty="0"/>
              <a:t> </a:t>
            </a:r>
            <a:r>
              <a:rPr lang="en-US" sz="3200" dirty="0" err="1"/>
              <a:t>ካልእ</a:t>
            </a:r>
            <a:r>
              <a:rPr lang="en-US" sz="3200" dirty="0"/>
              <a:t> </a:t>
            </a:r>
            <a:r>
              <a:rPr lang="en-US" sz="3200" dirty="0" err="1"/>
              <a:t>ሓገዝ</a:t>
            </a:r>
            <a:r>
              <a:rPr lang="en-US" sz="3200" dirty="0"/>
              <a:t> </a:t>
            </a:r>
            <a:r>
              <a:rPr lang="en-US" sz="3200" dirty="0" err="1"/>
              <a:t>ንዝገብር</a:t>
            </a:r>
            <a:r>
              <a:rPr lang="en-US" sz="3200" dirty="0"/>
              <a:t> </a:t>
            </a:r>
            <a:r>
              <a:rPr lang="en-US" sz="3200" dirty="0" err="1"/>
              <a:t>ወገን</a:t>
            </a:r>
            <a:r>
              <a:rPr lang="en-US" sz="3200" dirty="0"/>
              <a:t> </a:t>
            </a:r>
            <a:r>
              <a:rPr lang="en-US" sz="3200" dirty="0" err="1"/>
              <a:t>ኣብ</a:t>
            </a:r>
            <a:r>
              <a:rPr lang="en-US" sz="3200" dirty="0"/>
              <a:t> </a:t>
            </a:r>
            <a:r>
              <a:rPr lang="en-US" sz="3200" dirty="0" err="1"/>
              <a:t>ቅብሊት</a:t>
            </a:r>
            <a:r>
              <a:rPr lang="en-US" sz="3200" dirty="0"/>
              <a:t> </a:t>
            </a:r>
            <a:r>
              <a:rPr lang="en-US" sz="3200" dirty="0" err="1"/>
              <a:t>ደረሰኝ</a:t>
            </a:r>
            <a:r>
              <a:rPr lang="en-US" sz="3200" dirty="0"/>
              <a:t> </a:t>
            </a:r>
            <a:r>
              <a:rPr lang="en-US" sz="3200" dirty="0" err="1"/>
              <a:t>እዋኑን</a:t>
            </a:r>
            <a:r>
              <a:rPr lang="en-US" sz="3200" dirty="0"/>
              <a:t> </a:t>
            </a:r>
            <a:r>
              <a:rPr lang="en-US" sz="3200" dirty="0" err="1"/>
              <a:t>ምኽንያቱን</a:t>
            </a:r>
            <a:r>
              <a:rPr lang="en-US" sz="3200" dirty="0"/>
              <a:t> </a:t>
            </a:r>
            <a:r>
              <a:rPr lang="en-US" sz="3200" dirty="0" err="1"/>
              <a:t>ብምንፃር</a:t>
            </a:r>
            <a:r>
              <a:rPr lang="en-US" sz="3200" dirty="0"/>
              <a:t> </a:t>
            </a:r>
            <a:r>
              <a:rPr lang="en-US" sz="3200" dirty="0" err="1"/>
              <a:t>ንዓዱን</a:t>
            </a:r>
            <a:r>
              <a:rPr lang="en-US" sz="3200" dirty="0"/>
              <a:t> </a:t>
            </a:r>
            <a:r>
              <a:rPr lang="en-US" sz="3200" dirty="0" err="1"/>
              <a:t>ህዝቡን</a:t>
            </a:r>
            <a:r>
              <a:rPr lang="en-US" sz="3200" dirty="0"/>
              <a:t> </a:t>
            </a:r>
            <a:r>
              <a:rPr lang="en-US" sz="3200" dirty="0" err="1"/>
              <a:t>ንዝገብሮ</a:t>
            </a:r>
            <a:r>
              <a:rPr lang="en-US" sz="3200" dirty="0"/>
              <a:t> </a:t>
            </a:r>
            <a:r>
              <a:rPr lang="en-US" sz="3200" dirty="0" err="1"/>
              <a:t>ሓገዝ</a:t>
            </a:r>
            <a:r>
              <a:rPr lang="en-US" sz="3200" dirty="0"/>
              <a:t> </a:t>
            </a:r>
            <a:r>
              <a:rPr lang="en-US" sz="3200" dirty="0" err="1"/>
              <a:t>ኮሚቴ</a:t>
            </a:r>
            <a:r>
              <a:rPr lang="en-US" sz="3200" dirty="0"/>
              <a:t> </a:t>
            </a:r>
            <a:r>
              <a:rPr lang="en-US" sz="3200" dirty="0" err="1"/>
              <a:t>ምሰጋናኡ</a:t>
            </a:r>
            <a:r>
              <a:rPr lang="en-US" sz="3200" dirty="0"/>
              <a:t> </a:t>
            </a:r>
            <a:r>
              <a:rPr lang="en-US" sz="3200" dirty="0" err="1"/>
              <a:t>እናቕረበ</a:t>
            </a:r>
            <a:r>
              <a:rPr lang="en-US" sz="3200" dirty="0"/>
              <a:t> </a:t>
            </a:r>
            <a:r>
              <a:rPr lang="en-US" sz="3200" dirty="0" err="1"/>
              <a:t>ዝቕበሎ</a:t>
            </a:r>
            <a:r>
              <a:rPr lang="en-US" sz="3200" dirty="0"/>
              <a:t> </a:t>
            </a:r>
            <a:r>
              <a:rPr lang="en-US" sz="3200" dirty="0" err="1"/>
              <a:t>ሙኻኑ</a:t>
            </a:r>
            <a:r>
              <a:rPr lang="en-US" sz="3200" dirty="0"/>
              <a:t>።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28086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4962"/>
          </a:xfrm>
        </p:spPr>
        <p:txBody>
          <a:bodyPr>
            <a:noAutofit/>
          </a:bodyPr>
          <a:lstStyle/>
          <a:p>
            <a:pPr algn="ctr"/>
            <a:r>
              <a:rPr lang="en-US" sz="2000" dirty="0">
                <a:solidFill>
                  <a:srgbClr val="00B050"/>
                </a:solidFill>
              </a:rPr>
              <a:t>ማ</a:t>
            </a:r>
            <a:r>
              <a:rPr lang="am-ET" sz="2000" dirty="0">
                <a:solidFill>
                  <a:srgbClr val="00B050"/>
                </a:solidFill>
              </a:rPr>
              <a:t>ሕ</a:t>
            </a:r>
            <a:r>
              <a:rPr lang="en-US" sz="2000" dirty="0" err="1">
                <a:solidFill>
                  <a:srgbClr val="00B050"/>
                </a:solidFill>
              </a:rPr>
              <a:t>በር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>
                <a:solidFill>
                  <a:srgbClr val="00B050"/>
                </a:solidFill>
              </a:rPr>
              <a:t>ልምዓት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>
                <a:solidFill>
                  <a:srgbClr val="00B050"/>
                </a:solidFill>
              </a:rPr>
              <a:t>ኢሮብ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lvl="1" indent="0" algn="ctr">
              <a:buNone/>
            </a:pPr>
            <a:r>
              <a:rPr lang="en-US" sz="3900" b="1" u="sng" dirty="0"/>
              <a:t>8. </a:t>
            </a:r>
            <a:r>
              <a:rPr lang="en-US" sz="3900" b="1" u="sng" dirty="0" err="1"/>
              <a:t>እቶት</a:t>
            </a:r>
            <a:r>
              <a:rPr lang="en-US" sz="3900" b="1" u="sng" dirty="0"/>
              <a:t> </a:t>
            </a:r>
            <a:r>
              <a:rPr lang="en-US" sz="3900" b="1" u="sng" dirty="0" err="1"/>
              <a:t>መተኣኻኸቢ</a:t>
            </a:r>
            <a:r>
              <a:rPr lang="en-US" sz="3900" b="1" u="sng" dirty="0"/>
              <a:t> </a:t>
            </a:r>
            <a:r>
              <a:rPr lang="en-US" sz="3900" b="1" u="sng" dirty="0" err="1"/>
              <a:t>መድረኻት</a:t>
            </a:r>
            <a:r>
              <a:rPr lang="en-US" sz="3900" b="1" u="sng" dirty="0"/>
              <a:t> </a:t>
            </a:r>
            <a:r>
              <a:rPr lang="en-US" sz="3900" b="1" u="sng" dirty="0" err="1"/>
              <a:t>ኣብ</a:t>
            </a:r>
            <a:r>
              <a:rPr lang="en-US" sz="3900" b="1" u="sng" dirty="0"/>
              <a:t> </a:t>
            </a:r>
            <a:r>
              <a:rPr lang="en-US" sz="3900" b="1" u="sng" dirty="0" err="1"/>
              <a:t>ምድላው</a:t>
            </a:r>
            <a:endParaRPr lang="en-US" sz="3900" dirty="0"/>
          </a:p>
          <a:p>
            <a:r>
              <a:rPr lang="en-US" dirty="0"/>
              <a:t> </a:t>
            </a:r>
            <a:r>
              <a:rPr lang="en-US" sz="3200" dirty="0" err="1"/>
              <a:t>እቶት</a:t>
            </a:r>
            <a:r>
              <a:rPr lang="en-US" sz="3200" dirty="0"/>
              <a:t> </a:t>
            </a:r>
            <a:r>
              <a:rPr lang="en-US" sz="3200" dirty="0" err="1"/>
              <a:t>መተኣኻኸቢ</a:t>
            </a:r>
            <a:r>
              <a:rPr lang="en-US" sz="3200" dirty="0"/>
              <a:t> </a:t>
            </a:r>
            <a:r>
              <a:rPr lang="en-US" sz="3200" dirty="0" err="1"/>
              <a:t>መድረኽ</a:t>
            </a:r>
            <a:r>
              <a:rPr lang="en-US" sz="3200" dirty="0"/>
              <a:t> </a:t>
            </a:r>
            <a:r>
              <a:rPr lang="en-US" sz="3200" dirty="0" err="1"/>
              <a:t>ዓርሱ</a:t>
            </a:r>
            <a:r>
              <a:rPr lang="en-US" sz="3200" dirty="0"/>
              <a:t> </a:t>
            </a:r>
            <a:r>
              <a:rPr lang="en-US" sz="3200" dirty="0" err="1"/>
              <a:t>ዝኸኣለ</a:t>
            </a:r>
            <a:r>
              <a:rPr lang="en-US" sz="3200" dirty="0"/>
              <a:t> </a:t>
            </a:r>
            <a:r>
              <a:rPr lang="en-US" sz="3200" dirty="0" err="1"/>
              <a:t>ናይ</a:t>
            </a:r>
            <a:r>
              <a:rPr lang="en-US" sz="3200" dirty="0"/>
              <a:t> </a:t>
            </a:r>
            <a:r>
              <a:rPr lang="en-US" sz="3200" dirty="0" err="1"/>
              <a:t>ባዕሉ</a:t>
            </a:r>
            <a:r>
              <a:rPr lang="en-US" sz="3200" dirty="0"/>
              <a:t> TOR (terms of reference) </a:t>
            </a:r>
            <a:r>
              <a:rPr lang="en-US" sz="3200" dirty="0" err="1"/>
              <a:t>ዘድሊዮ</a:t>
            </a:r>
            <a:r>
              <a:rPr lang="en-US" sz="3200" dirty="0"/>
              <a:t> </a:t>
            </a:r>
            <a:r>
              <a:rPr lang="en-US" sz="3200" dirty="0" err="1"/>
              <a:t>ኮይኑ</a:t>
            </a:r>
            <a:r>
              <a:rPr lang="en-US" sz="3200" dirty="0"/>
              <a:t> </a:t>
            </a:r>
            <a:r>
              <a:rPr lang="en-US" sz="3200" dirty="0" err="1"/>
              <a:t>ከምኣንፈት</a:t>
            </a:r>
            <a:r>
              <a:rPr lang="en-US" sz="3200" dirty="0"/>
              <a:t> </a:t>
            </a:r>
            <a:r>
              <a:rPr lang="en-US" sz="3200" dirty="0" err="1"/>
              <a:t>ግና</a:t>
            </a:r>
            <a:r>
              <a:rPr lang="en-US" sz="3200" dirty="0"/>
              <a:t> </a:t>
            </a:r>
            <a:r>
              <a:rPr lang="en-US" sz="3200" dirty="0" err="1"/>
              <a:t>ምስ</a:t>
            </a:r>
            <a:r>
              <a:rPr lang="en-US" sz="3200" dirty="0"/>
              <a:t> </a:t>
            </a:r>
            <a:r>
              <a:rPr lang="en-US" sz="3200" dirty="0" err="1"/>
              <a:t>ማ.ል.ኢ</a:t>
            </a:r>
            <a:r>
              <a:rPr lang="en-US" sz="3200" dirty="0"/>
              <a:t> </a:t>
            </a:r>
            <a:r>
              <a:rPr lang="en-US" sz="3200" dirty="0" err="1"/>
              <a:t>ቦርድ</a:t>
            </a:r>
            <a:r>
              <a:rPr lang="en-US" sz="3200" dirty="0"/>
              <a:t> </a:t>
            </a:r>
            <a:r>
              <a:rPr lang="en-US" sz="3200" dirty="0" err="1"/>
              <a:t>ብምርድዳእ</a:t>
            </a:r>
            <a:r>
              <a:rPr lang="en-US" sz="3200" dirty="0"/>
              <a:t> </a:t>
            </a:r>
            <a:r>
              <a:rPr lang="en-US" sz="3200" dirty="0" err="1"/>
              <a:t>ኣብ</a:t>
            </a:r>
            <a:r>
              <a:rPr lang="en-US" sz="3200" dirty="0"/>
              <a:t> 2009 ዓ/ም </a:t>
            </a:r>
            <a:r>
              <a:rPr lang="en-US" sz="3200" dirty="0" err="1"/>
              <a:t>ሰፊሕ</a:t>
            </a:r>
            <a:r>
              <a:rPr lang="en-US" sz="3200" dirty="0"/>
              <a:t> </a:t>
            </a:r>
            <a:r>
              <a:rPr lang="en-US" sz="3200" dirty="0" err="1"/>
              <a:t>ናይ</a:t>
            </a:r>
            <a:r>
              <a:rPr lang="en-US" sz="3200" dirty="0"/>
              <a:t> </a:t>
            </a:r>
            <a:r>
              <a:rPr lang="en-US" sz="3200" dirty="0" err="1"/>
              <a:t>ሰብ</a:t>
            </a:r>
            <a:r>
              <a:rPr lang="en-US" sz="3200" dirty="0"/>
              <a:t> </a:t>
            </a:r>
            <a:r>
              <a:rPr lang="en-US" sz="3200" dirty="0" err="1"/>
              <a:t>ሃፍትን</a:t>
            </a:r>
            <a:r>
              <a:rPr lang="en-US" sz="3200" dirty="0"/>
              <a:t> </a:t>
            </a:r>
            <a:r>
              <a:rPr lang="en-US" sz="3200" dirty="0" err="1"/>
              <a:t>ኣባላትን</a:t>
            </a:r>
            <a:r>
              <a:rPr lang="en-US" sz="3200" dirty="0"/>
              <a:t> </a:t>
            </a:r>
            <a:r>
              <a:rPr lang="en-US" sz="3200" dirty="0" err="1"/>
              <a:t>መድረኸ</a:t>
            </a:r>
            <a:r>
              <a:rPr lang="en-US" sz="3200" dirty="0"/>
              <a:t> </a:t>
            </a:r>
            <a:r>
              <a:rPr lang="en-US" sz="3200" dirty="0" err="1"/>
              <a:t>እቶት</a:t>
            </a:r>
            <a:r>
              <a:rPr lang="en-US" sz="3200" dirty="0"/>
              <a:t> </a:t>
            </a:r>
            <a:r>
              <a:rPr lang="en-US" sz="3200" dirty="0" err="1"/>
              <a:t>ምትእኽኻብ</a:t>
            </a:r>
            <a:r>
              <a:rPr lang="en-US" sz="3200" dirty="0"/>
              <a:t> </a:t>
            </a:r>
            <a:r>
              <a:rPr lang="en-US" sz="3200" dirty="0" err="1"/>
              <a:t>ክግበር</a:t>
            </a:r>
            <a:r>
              <a:rPr lang="en-US" sz="3200" dirty="0"/>
              <a:t> </a:t>
            </a:r>
            <a:r>
              <a:rPr lang="en-US" sz="3200" dirty="0" err="1"/>
              <a:t>እዩ</a:t>
            </a:r>
            <a:r>
              <a:rPr lang="en-US" sz="3200" dirty="0"/>
              <a:t>፤</a:t>
            </a:r>
          </a:p>
          <a:p>
            <a:r>
              <a:rPr lang="en-US" sz="3200" dirty="0" err="1"/>
              <a:t>ኣብቱ</a:t>
            </a:r>
            <a:r>
              <a:rPr lang="en-US" sz="3200" dirty="0"/>
              <a:t> </a:t>
            </a:r>
            <a:r>
              <a:rPr lang="en-US" sz="3200" dirty="0" err="1"/>
              <a:t>እቶት</a:t>
            </a:r>
            <a:r>
              <a:rPr lang="en-US" sz="3200" dirty="0"/>
              <a:t> </a:t>
            </a:r>
            <a:r>
              <a:rPr lang="en-US" sz="3200" dirty="0" err="1"/>
              <a:t>መተኣኻኸቢ</a:t>
            </a:r>
            <a:r>
              <a:rPr lang="en-US" sz="3200" dirty="0"/>
              <a:t> </a:t>
            </a:r>
            <a:r>
              <a:rPr lang="en-US" sz="3200" dirty="0" err="1"/>
              <a:t>መድረኽ</a:t>
            </a:r>
            <a:r>
              <a:rPr lang="en-US" sz="3200" dirty="0"/>
              <a:t> </a:t>
            </a:r>
            <a:r>
              <a:rPr lang="en-US" sz="3200" dirty="0" err="1"/>
              <a:t>መን</a:t>
            </a:r>
            <a:r>
              <a:rPr lang="en-US" sz="3200" dirty="0"/>
              <a:t> </a:t>
            </a:r>
            <a:r>
              <a:rPr lang="en-US" sz="3200" dirty="0" err="1"/>
              <a:t>ይተዓደም</a:t>
            </a:r>
            <a:r>
              <a:rPr lang="en-US" sz="3200" dirty="0"/>
              <a:t>፣ </a:t>
            </a:r>
            <a:r>
              <a:rPr lang="en-US" sz="3200" dirty="0" err="1"/>
              <a:t>መዓስ</a:t>
            </a:r>
            <a:r>
              <a:rPr lang="en-US" sz="3200" dirty="0"/>
              <a:t>፣ </a:t>
            </a:r>
            <a:r>
              <a:rPr lang="en-US" sz="3200" dirty="0" err="1"/>
              <a:t>ኣበይ</a:t>
            </a:r>
            <a:r>
              <a:rPr lang="en-US" sz="3200" dirty="0"/>
              <a:t> </a:t>
            </a:r>
            <a:r>
              <a:rPr lang="en-US" sz="3200" dirty="0" err="1"/>
              <a:t>ቦታ</a:t>
            </a:r>
            <a:r>
              <a:rPr lang="en-US" sz="3200" dirty="0"/>
              <a:t> </a:t>
            </a:r>
            <a:r>
              <a:rPr lang="en-US" sz="3200" dirty="0" err="1"/>
              <a:t>ይካየድ</a:t>
            </a:r>
            <a:r>
              <a:rPr lang="en-US" sz="3200" dirty="0"/>
              <a:t>፣ </a:t>
            </a:r>
            <a:r>
              <a:rPr lang="en-US" sz="3200" dirty="0" err="1"/>
              <a:t>ከመይ</a:t>
            </a:r>
            <a:r>
              <a:rPr lang="en-US" sz="3200" dirty="0"/>
              <a:t> </a:t>
            </a:r>
            <a:r>
              <a:rPr lang="en-US" sz="3200" dirty="0" err="1"/>
              <a:t>ይካየድ</a:t>
            </a:r>
            <a:r>
              <a:rPr lang="en-US" sz="3200" dirty="0"/>
              <a:t> </a:t>
            </a:r>
            <a:r>
              <a:rPr lang="en-US" sz="3200" dirty="0" err="1"/>
              <a:t>ዝብል</a:t>
            </a:r>
            <a:r>
              <a:rPr lang="en-US" sz="3200" dirty="0"/>
              <a:t> </a:t>
            </a:r>
            <a:r>
              <a:rPr lang="en-US" sz="3200" dirty="0" err="1"/>
              <a:t>ንፁር</a:t>
            </a:r>
            <a:r>
              <a:rPr lang="en-US" sz="3200" dirty="0"/>
              <a:t> TOR </a:t>
            </a:r>
            <a:r>
              <a:rPr lang="en-US" sz="3200" dirty="0" err="1"/>
              <a:t>ምስ</a:t>
            </a:r>
            <a:r>
              <a:rPr lang="en-US" sz="3200" dirty="0"/>
              <a:t> </a:t>
            </a:r>
            <a:r>
              <a:rPr lang="en-US" sz="3200" dirty="0" err="1"/>
              <a:t>ወፀ</a:t>
            </a:r>
            <a:r>
              <a:rPr lang="en-US" sz="3200" dirty="0"/>
              <a:t> </a:t>
            </a:r>
            <a:r>
              <a:rPr lang="en-US" sz="3200" dirty="0" err="1"/>
              <a:t>ምስ</a:t>
            </a:r>
            <a:r>
              <a:rPr lang="en-US" sz="3200" dirty="0"/>
              <a:t> </a:t>
            </a:r>
            <a:r>
              <a:rPr lang="en-US" sz="3200" dirty="0" err="1"/>
              <a:t>ቦርድን</a:t>
            </a:r>
            <a:r>
              <a:rPr lang="en-US" sz="3200" dirty="0"/>
              <a:t> </a:t>
            </a:r>
            <a:r>
              <a:rPr lang="en-US" sz="3200" dirty="0" err="1"/>
              <a:t>ኣባላት</a:t>
            </a:r>
            <a:r>
              <a:rPr lang="en-US" sz="3200" dirty="0"/>
              <a:t> </a:t>
            </a:r>
            <a:r>
              <a:rPr lang="en-US" sz="3200" dirty="0" err="1"/>
              <a:t>ማሕበርን</a:t>
            </a:r>
            <a:r>
              <a:rPr lang="en-US" sz="3200" dirty="0"/>
              <a:t> </a:t>
            </a:r>
            <a:r>
              <a:rPr lang="en-US" sz="3200" dirty="0" err="1"/>
              <a:t>ምይይጥ</a:t>
            </a:r>
            <a:r>
              <a:rPr lang="en-US" sz="3200" dirty="0"/>
              <a:t> </a:t>
            </a:r>
            <a:r>
              <a:rPr lang="en-US" sz="3200" dirty="0" err="1"/>
              <a:t>ብምክያድ</a:t>
            </a:r>
            <a:r>
              <a:rPr lang="en-US" sz="3200" dirty="0"/>
              <a:t> </a:t>
            </a:r>
            <a:r>
              <a:rPr lang="en-US" sz="3200" dirty="0" err="1"/>
              <a:t>ፀዲቑ</a:t>
            </a:r>
            <a:r>
              <a:rPr lang="en-US" sz="3200" dirty="0"/>
              <a:t> </a:t>
            </a:r>
            <a:r>
              <a:rPr lang="en-US" sz="3200" dirty="0" err="1"/>
              <a:t>ናብ</a:t>
            </a:r>
            <a:r>
              <a:rPr lang="en-US" sz="3200" dirty="0"/>
              <a:t> </a:t>
            </a:r>
            <a:r>
              <a:rPr lang="en-US" sz="3200" dirty="0" err="1"/>
              <a:t>ተግባር</a:t>
            </a:r>
            <a:r>
              <a:rPr lang="en-US" sz="3200" dirty="0"/>
              <a:t> </a:t>
            </a:r>
            <a:r>
              <a:rPr lang="en-US" sz="3200" dirty="0" err="1"/>
              <a:t>ይእቶ</a:t>
            </a:r>
            <a:r>
              <a:rPr lang="en-US" sz="3200" dirty="0"/>
              <a:t>፤</a:t>
            </a:r>
          </a:p>
        </p:txBody>
      </p:sp>
    </p:spTree>
    <p:extLst>
      <p:ext uri="{BB962C8B-B14F-4D97-AF65-F5344CB8AC3E}">
        <p14:creationId xmlns:p14="http://schemas.microsoft.com/office/powerpoint/2010/main" val="33661268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8229600" cy="381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000" dirty="0">
                <a:solidFill>
                  <a:srgbClr val="00B050"/>
                </a:solidFill>
              </a:rPr>
              <a:t>ማ</a:t>
            </a:r>
            <a:r>
              <a:rPr lang="am-ET" sz="2000" dirty="0">
                <a:solidFill>
                  <a:srgbClr val="00B050"/>
                </a:solidFill>
              </a:rPr>
              <a:t>ሕ</a:t>
            </a:r>
            <a:r>
              <a:rPr lang="en-US" sz="2000" dirty="0" err="1">
                <a:solidFill>
                  <a:srgbClr val="00B050"/>
                </a:solidFill>
              </a:rPr>
              <a:t>በር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>
                <a:solidFill>
                  <a:srgbClr val="00B050"/>
                </a:solidFill>
              </a:rPr>
              <a:t>ልምዓት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>
                <a:solidFill>
                  <a:srgbClr val="00B050"/>
                </a:solidFill>
              </a:rPr>
              <a:t>ኢሮብ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295400"/>
            <a:ext cx="7543800" cy="46228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 </a:t>
            </a:r>
            <a:r>
              <a:rPr lang="en-US" sz="3200" dirty="0" err="1"/>
              <a:t>ዓላማ</a:t>
            </a:r>
            <a:r>
              <a:rPr lang="en-US" sz="3200" dirty="0"/>
              <a:t> </a:t>
            </a:r>
            <a:r>
              <a:rPr lang="en-US" sz="3200" dirty="0" err="1"/>
              <a:t>ናይቱ</a:t>
            </a:r>
            <a:r>
              <a:rPr lang="en-US" sz="3200" dirty="0"/>
              <a:t> </a:t>
            </a:r>
            <a:r>
              <a:rPr lang="en-US" sz="3200" dirty="0" err="1"/>
              <a:t>እቶት</a:t>
            </a:r>
            <a:r>
              <a:rPr lang="en-US" sz="3200" dirty="0"/>
              <a:t> </a:t>
            </a:r>
            <a:r>
              <a:rPr lang="en-US" sz="3200" dirty="0" err="1"/>
              <a:t>መድረኽ</a:t>
            </a:r>
            <a:r>
              <a:rPr lang="en-US" sz="3200" dirty="0"/>
              <a:t> </a:t>
            </a:r>
            <a:r>
              <a:rPr lang="en-US" sz="3200" dirty="0" err="1"/>
              <a:t>ምስ</a:t>
            </a:r>
            <a:r>
              <a:rPr lang="en-US" sz="3200" dirty="0"/>
              <a:t> </a:t>
            </a:r>
            <a:r>
              <a:rPr lang="en-US" sz="3200" dirty="0" err="1"/>
              <a:t>ቦርድን</a:t>
            </a:r>
            <a:r>
              <a:rPr lang="en-US" sz="3200" dirty="0"/>
              <a:t> </a:t>
            </a:r>
            <a:r>
              <a:rPr lang="en-US" sz="3200" dirty="0" err="1"/>
              <a:t>ኣባላትን</a:t>
            </a:r>
            <a:r>
              <a:rPr lang="en-US" sz="3200" dirty="0"/>
              <a:t> </a:t>
            </a:r>
            <a:r>
              <a:rPr lang="en-US" sz="3200" dirty="0" err="1"/>
              <a:t>ብምምይያጥ</a:t>
            </a:r>
            <a:r>
              <a:rPr lang="en-US" sz="3200" dirty="0"/>
              <a:t> </a:t>
            </a:r>
            <a:r>
              <a:rPr lang="en-US" sz="3200" dirty="0" err="1"/>
              <a:t>ብዝተሓተ</a:t>
            </a:r>
            <a:r>
              <a:rPr lang="en-US" sz="3200" dirty="0"/>
              <a:t> </a:t>
            </a:r>
            <a:r>
              <a:rPr lang="en-US" sz="3200" dirty="0" err="1"/>
              <a:t>ወፃኢ</a:t>
            </a:r>
            <a:r>
              <a:rPr lang="en-US" sz="3200" dirty="0"/>
              <a:t> </a:t>
            </a:r>
            <a:r>
              <a:rPr lang="en-US" sz="3200" dirty="0" err="1"/>
              <a:t>እንተነኣሰ</a:t>
            </a:r>
            <a:r>
              <a:rPr lang="en-US" sz="3200" dirty="0"/>
              <a:t> </a:t>
            </a:r>
            <a:r>
              <a:rPr lang="en-US" sz="3200" dirty="0" err="1"/>
              <a:t>እቲ</a:t>
            </a:r>
            <a:r>
              <a:rPr lang="en-US" sz="3200" dirty="0"/>
              <a:t> </a:t>
            </a:r>
            <a:r>
              <a:rPr lang="en-US" sz="3200" dirty="0" err="1"/>
              <a:t>ኣብ</a:t>
            </a:r>
            <a:r>
              <a:rPr lang="en-US" sz="3200" dirty="0"/>
              <a:t> </a:t>
            </a:r>
            <a:r>
              <a:rPr lang="en-US" sz="3200" dirty="0" err="1"/>
              <a:t>ሽቶ</a:t>
            </a:r>
            <a:r>
              <a:rPr lang="en-US" sz="3200" dirty="0"/>
              <a:t> </a:t>
            </a:r>
            <a:r>
              <a:rPr lang="en-US" sz="3200" dirty="0" err="1"/>
              <a:t>ዝተቐመጠ</a:t>
            </a:r>
            <a:r>
              <a:rPr lang="en-US" sz="3200" dirty="0"/>
              <a:t> </a:t>
            </a:r>
            <a:r>
              <a:rPr lang="en-US" sz="3200" dirty="0" err="1"/>
              <a:t>ብር</a:t>
            </a:r>
            <a:r>
              <a:rPr lang="en-US" sz="3200" dirty="0"/>
              <a:t> </a:t>
            </a:r>
            <a:r>
              <a:rPr lang="en-US" sz="3200" dirty="0">
                <a:solidFill>
                  <a:srgbClr val="C00000"/>
                </a:solidFill>
              </a:rPr>
              <a:t>300‚000.</a:t>
            </a:r>
            <a:r>
              <a:rPr lang="en-US" sz="3200" dirty="0"/>
              <a:t>00 </a:t>
            </a:r>
            <a:r>
              <a:rPr lang="en-US" sz="3200" dirty="0" err="1"/>
              <a:t>ኣታዊ</a:t>
            </a:r>
            <a:r>
              <a:rPr lang="en-US" sz="3200" dirty="0"/>
              <a:t> </a:t>
            </a:r>
            <a:r>
              <a:rPr lang="en-US" sz="3200" dirty="0" err="1"/>
              <a:t>ንምግባር</a:t>
            </a:r>
            <a:r>
              <a:rPr lang="en-US" sz="3200" dirty="0"/>
              <a:t> </a:t>
            </a:r>
            <a:r>
              <a:rPr lang="en-US" sz="3200" dirty="0" err="1"/>
              <a:t>ምርብራብ</a:t>
            </a:r>
            <a:r>
              <a:rPr lang="en-US" sz="3200" dirty="0"/>
              <a:t>፤</a:t>
            </a:r>
          </a:p>
          <a:p>
            <a:r>
              <a:rPr lang="en-US" sz="3200" dirty="0"/>
              <a:t> </a:t>
            </a:r>
            <a:r>
              <a:rPr lang="en-US" sz="3200" dirty="0" err="1"/>
              <a:t>እዙ</a:t>
            </a:r>
            <a:r>
              <a:rPr lang="en-US" sz="3200" dirty="0"/>
              <a:t> </a:t>
            </a:r>
            <a:r>
              <a:rPr lang="en-US" sz="3200" dirty="0" err="1"/>
              <a:t>እቶት</a:t>
            </a:r>
            <a:r>
              <a:rPr lang="en-US" sz="3200" dirty="0"/>
              <a:t> </a:t>
            </a:r>
            <a:r>
              <a:rPr lang="en-US" sz="3200" dirty="0" err="1"/>
              <a:t>መድረኽ</a:t>
            </a:r>
            <a:r>
              <a:rPr lang="en-US" sz="3200" dirty="0"/>
              <a:t> </a:t>
            </a:r>
            <a:r>
              <a:rPr lang="en-US" sz="3200" dirty="0" err="1"/>
              <a:t>ውዑይን</a:t>
            </a:r>
            <a:r>
              <a:rPr lang="en-US" sz="3200" dirty="0"/>
              <a:t> </a:t>
            </a:r>
            <a:r>
              <a:rPr lang="en-US" sz="3200" dirty="0" err="1"/>
              <a:t>ሰሓባይን</a:t>
            </a:r>
            <a:r>
              <a:rPr lang="en-US" sz="3200" dirty="0"/>
              <a:t> </a:t>
            </a:r>
            <a:r>
              <a:rPr lang="en-US" sz="3200" dirty="0" err="1"/>
              <a:t>ንምግባር</a:t>
            </a:r>
            <a:r>
              <a:rPr lang="en-US" sz="3200" dirty="0"/>
              <a:t> </a:t>
            </a:r>
            <a:r>
              <a:rPr lang="en-US" sz="3200" dirty="0" err="1"/>
              <a:t>ብሳሆ</a:t>
            </a:r>
            <a:r>
              <a:rPr lang="en-US" sz="3200" dirty="0"/>
              <a:t> </a:t>
            </a:r>
            <a:r>
              <a:rPr lang="en-US" sz="3200" dirty="0" err="1"/>
              <a:t>ረዲዮ</a:t>
            </a:r>
            <a:r>
              <a:rPr lang="en-US" sz="3200" dirty="0"/>
              <a:t> </a:t>
            </a:r>
            <a:r>
              <a:rPr lang="en-US" sz="3200" dirty="0" err="1"/>
              <a:t>ክጋዋሕ</a:t>
            </a:r>
            <a:r>
              <a:rPr lang="en-US" sz="3200" dirty="0"/>
              <a:t> </a:t>
            </a:r>
            <a:r>
              <a:rPr lang="en-US" sz="3200" dirty="0" err="1"/>
              <a:t>ምግባር</a:t>
            </a:r>
            <a:r>
              <a:rPr lang="en-US" sz="3200" dirty="0"/>
              <a:t> </a:t>
            </a:r>
            <a:r>
              <a:rPr lang="en-US" sz="3200" dirty="0" err="1"/>
              <a:t>ኣድላይ</a:t>
            </a:r>
            <a:r>
              <a:rPr lang="en-US" sz="3200" dirty="0"/>
              <a:t> </a:t>
            </a:r>
            <a:r>
              <a:rPr lang="en-US" sz="3200" dirty="0" err="1"/>
              <a:t>እንተኾይኑ’ውን</a:t>
            </a:r>
            <a:r>
              <a:rPr lang="en-US" sz="3200" dirty="0"/>
              <a:t> </a:t>
            </a:r>
            <a:r>
              <a:rPr lang="en-US" sz="3200" dirty="0" err="1"/>
              <a:t>ካልኦት</a:t>
            </a:r>
            <a:r>
              <a:rPr lang="en-US" sz="3200" dirty="0"/>
              <a:t> </a:t>
            </a:r>
            <a:r>
              <a:rPr lang="en-US" sz="3200" dirty="0" err="1"/>
              <a:t>ናይ</a:t>
            </a:r>
            <a:r>
              <a:rPr lang="en-US" sz="3200" dirty="0"/>
              <a:t> </a:t>
            </a:r>
            <a:r>
              <a:rPr lang="en-US" sz="3200" dirty="0" err="1"/>
              <a:t>ሚድያ</a:t>
            </a:r>
            <a:r>
              <a:rPr lang="en-US" sz="3200" dirty="0"/>
              <a:t> </a:t>
            </a:r>
            <a:r>
              <a:rPr lang="en-US" sz="3200" dirty="0" err="1"/>
              <a:t>ጣቢያታት</a:t>
            </a:r>
            <a:r>
              <a:rPr lang="en-US" sz="3200" dirty="0"/>
              <a:t> </a:t>
            </a:r>
            <a:r>
              <a:rPr lang="en-US" sz="3200" dirty="0" err="1"/>
              <a:t>ብምጥቃምን</a:t>
            </a:r>
            <a:r>
              <a:rPr lang="en-US" sz="3200" dirty="0"/>
              <a:t> </a:t>
            </a:r>
            <a:r>
              <a:rPr lang="en-US" sz="3200" dirty="0" err="1"/>
              <a:t>ኣብቱ</a:t>
            </a:r>
            <a:r>
              <a:rPr lang="en-US" sz="3200" dirty="0"/>
              <a:t> </a:t>
            </a:r>
            <a:r>
              <a:rPr lang="en-US" sz="3200" dirty="0" err="1"/>
              <a:t>ፍሉይ</a:t>
            </a:r>
            <a:r>
              <a:rPr lang="en-US" sz="3200" dirty="0"/>
              <a:t> </a:t>
            </a:r>
            <a:r>
              <a:rPr lang="en-US" sz="3200" dirty="0" err="1"/>
              <a:t>ምድላው</a:t>
            </a:r>
            <a:r>
              <a:rPr lang="en-US" sz="3200" dirty="0"/>
              <a:t> </a:t>
            </a:r>
            <a:r>
              <a:rPr lang="en-US" sz="3200" dirty="0" err="1"/>
              <a:t>መድረኽ</a:t>
            </a:r>
            <a:r>
              <a:rPr lang="en-US" sz="3200" dirty="0"/>
              <a:t> </a:t>
            </a:r>
            <a:r>
              <a:rPr lang="en-US" sz="3200" dirty="0" err="1"/>
              <a:t>ምትእኽኻብ</a:t>
            </a:r>
            <a:r>
              <a:rPr lang="en-US" sz="3200" dirty="0"/>
              <a:t> </a:t>
            </a:r>
            <a:r>
              <a:rPr lang="en-US" sz="3200" dirty="0" err="1"/>
              <a:t>ፍሉጣት</a:t>
            </a:r>
            <a:r>
              <a:rPr lang="en-US" sz="3200" dirty="0"/>
              <a:t> </a:t>
            </a:r>
            <a:r>
              <a:rPr lang="en-US" sz="3200" dirty="0" err="1"/>
              <a:t>ደረፍቲ</a:t>
            </a:r>
            <a:r>
              <a:rPr lang="en-US" sz="3200" dirty="0"/>
              <a:t> </a:t>
            </a:r>
            <a:r>
              <a:rPr lang="en-US" sz="3200" dirty="0" err="1"/>
              <a:t>ኢሮብን</a:t>
            </a:r>
            <a:r>
              <a:rPr lang="en-US" sz="3200" dirty="0"/>
              <a:t> </a:t>
            </a:r>
            <a:r>
              <a:rPr lang="en-US" sz="3200" dirty="0" err="1"/>
              <a:t>ደገፍቲ</a:t>
            </a:r>
            <a:r>
              <a:rPr lang="en-US" sz="3200" dirty="0"/>
              <a:t> </a:t>
            </a:r>
            <a:r>
              <a:rPr lang="en-US" sz="3200" dirty="0" err="1"/>
              <a:t>ኢሮብን</a:t>
            </a:r>
            <a:r>
              <a:rPr lang="en-US" sz="3200" dirty="0"/>
              <a:t> </a:t>
            </a:r>
            <a:r>
              <a:rPr lang="en-US" sz="3200" dirty="0" err="1"/>
              <a:t>ምዕዳም</a:t>
            </a:r>
            <a:r>
              <a:rPr lang="en-US" sz="3200" dirty="0"/>
              <a:t>፤</a:t>
            </a:r>
          </a:p>
        </p:txBody>
      </p:sp>
    </p:spTree>
    <p:extLst>
      <p:ext uri="{BB962C8B-B14F-4D97-AF65-F5344CB8AC3E}">
        <p14:creationId xmlns:p14="http://schemas.microsoft.com/office/powerpoint/2010/main" val="40004964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Autofit/>
          </a:bodyPr>
          <a:lstStyle/>
          <a:p>
            <a:pPr algn="ctr"/>
            <a:r>
              <a:rPr lang="en-US" sz="2000" dirty="0">
                <a:solidFill>
                  <a:srgbClr val="00B050"/>
                </a:solidFill>
              </a:rPr>
              <a:t>ማ</a:t>
            </a:r>
            <a:r>
              <a:rPr lang="am-ET" sz="2000" dirty="0">
                <a:solidFill>
                  <a:srgbClr val="00B050"/>
                </a:solidFill>
              </a:rPr>
              <a:t>ሕ</a:t>
            </a:r>
            <a:r>
              <a:rPr lang="en-US" sz="2000" dirty="0" err="1">
                <a:solidFill>
                  <a:srgbClr val="00B050"/>
                </a:solidFill>
              </a:rPr>
              <a:t>በር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>
                <a:solidFill>
                  <a:srgbClr val="00B050"/>
                </a:solidFill>
              </a:rPr>
              <a:t>ልምዓት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>
                <a:solidFill>
                  <a:srgbClr val="00B050"/>
                </a:solidFill>
              </a:rPr>
              <a:t>ኢሮብ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7543800" cy="5181600"/>
          </a:xfrm>
        </p:spPr>
        <p:txBody>
          <a:bodyPr>
            <a:normAutofit fontScale="92500" lnSpcReduction="20000"/>
          </a:bodyPr>
          <a:lstStyle/>
          <a:p>
            <a:pPr marL="457200" lvl="1" indent="0" algn="ctr">
              <a:buNone/>
            </a:pPr>
            <a:r>
              <a:rPr lang="en-US" sz="3600" b="1" u="sng" dirty="0"/>
              <a:t>9. </a:t>
            </a:r>
            <a:r>
              <a:rPr lang="en-US" sz="3600" b="1" u="sng" dirty="0" err="1"/>
              <a:t>ገምጋም</a:t>
            </a:r>
            <a:r>
              <a:rPr lang="en-US" sz="3600" b="1" u="sng" dirty="0"/>
              <a:t>፣ </a:t>
            </a:r>
            <a:r>
              <a:rPr lang="en-US" sz="3600" b="1" u="sng" dirty="0" err="1"/>
              <a:t>ክትትልን</a:t>
            </a:r>
            <a:r>
              <a:rPr lang="en-US" sz="3600" b="1" u="sng" dirty="0"/>
              <a:t> </a:t>
            </a:r>
            <a:r>
              <a:rPr lang="en-US" sz="3600" b="1" u="sng" dirty="0" err="1"/>
              <a:t>ሪፖርትን</a:t>
            </a:r>
            <a:r>
              <a:rPr lang="en-US" sz="3600" b="1" u="sng" dirty="0"/>
              <a:t> </a:t>
            </a:r>
            <a:r>
              <a:rPr lang="en-US" sz="3600" b="1" u="sng" dirty="0" err="1"/>
              <a:t>ብዝምልከት</a:t>
            </a:r>
            <a:r>
              <a:rPr lang="en-US" sz="3600" b="1" dirty="0"/>
              <a:t> </a:t>
            </a:r>
            <a:endParaRPr lang="en-US" sz="3600" dirty="0"/>
          </a:p>
          <a:p>
            <a:pPr lvl="1">
              <a:buFont typeface="Wingdings" pitchFamily="2" charset="2"/>
              <a:buChar char="v"/>
            </a:pPr>
            <a:r>
              <a:rPr lang="en-US" sz="3200" dirty="0" err="1"/>
              <a:t>ናይ</a:t>
            </a:r>
            <a:r>
              <a:rPr lang="en-US" sz="3200" dirty="0"/>
              <a:t> </a:t>
            </a:r>
            <a:r>
              <a:rPr lang="en-US" sz="3200" dirty="0" err="1"/>
              <a:t>ጨንፈር</a:t>
            </a:r>
            <a:r>
              <a:rPr lang="en-US" sz="3200" dirty="0"/>
              <a:t> </a:t>
            </a:r>
            <a:r>
              <a:rPr lang="en-US" sz="3200" dirty="0" err="1"/>
              <a:t>ኮሚቴ</a:t>
            </a:r>
            <a:r>
              <a:rPr lang="en-US" sz="3200" dirty="0"/>
              <a:t> </a:t>
            </a:r>
            <a:r>
              <a:rPr lang="en-US" sz="3200" dirty="0" err="1"/>
              <a:t>ንዘይተወሰነ</a:t>
            </a:r>
            <a:r>
              <a:rPr lang="en-US" sz="3200" dirty="0"/>
              <a:t> </a:t>
            </a:r>
            <a:r>
              <a:rPr lang="en-US" sz="3200" dirty="0" err="1"/>
              <a:t>ጊዜ</a:t>
            </a:r>
            <a:r>
              <a:rPr lang="en-US" sz="3200" dirty="0"/>
              <a:t> </a:t>
            </a:r>
            <a:r>
              <a:rPr lang="en-US" sz="3200" dirty="0" err="1"/>
              <a:t>በብሰሙን</a:t>
            </a:r>
            <a:r>
              <a:rPr lang="en-US" sz="3200" dirty="0"/>
              <a:t> </a:t>
            </a:r>
            <a:r>
              <a:rPr lang="en-US" sz="3200" dirty="0" err="1"/>
              <a:t>ድሕሪኡ</a:t>
            </a:r>
            <a:r>
              <a:rPr lang="en-US" sz="3200" dirty="0"/>
              <a:t> </a:t>
            </a:r>
            <a:r>
              <a:rPr lang="en-US" sz="3200" dirty="0" err="1"/>
              <a:t>ግን</a:t>
            </a:r>
            <a:r>
              <a:rPr lang="en-US" sz="3200" dirty="0"/>
              <a:t> </a:t>
            </a:r>
            <a:r>
              <a:rPr lang="en-US" sz="3200" dirty="0" err="1"/>
              <a:t>በብወርሑ</a:t>
            </a:r>
            <a:r>
              <a:rPr lang="en-US" sz="3200" dirty="0"/>
              <a:t>  </a:t>
            </a:r>
            <a:r>
              <a:rPr lang="en-US" sz="3200" dirty="0" err="1"/>
              <a:t>እናተራኸቡ</a:t>
            </a:r>
            <a:r>
              <a:rPr lang="en-US" sz="3200" dirty="0"/>
              <a:t> </a:t>
            </a:r>
            <a:r>
              <a:rPr lang="en-US" sz="3200" dirty="0" err="1"/>
              <a:t>ስራሕቶም</a:t>
            </a:r>
            <a:r>
              <a:rPr lang="en-US" sz="3200" dirty="0"/>
              <a:t> </a:t>
            </a:r>
            <a:r>
              <a:rPr lang="en-US" sz="3200" dirty="0" err="1"/>
              <a:t>ይግምግሙ</a:t>
            </a:r>
            <a:r>
              <a:rPr lang="en-US" sz="3200" dirty="0"/>
              <a:t>፣ </a:t>
            </a:r>
          </a:p>
          <a:p>
            <a:pPr lvl="1">
              <a:buFont typeface="Wingdings" pitchFamily="2" charset="2"/>
              <a:buChar char="v"/>
            </a:pPr>
            <a:r>
              <a:rPr lang="en-US" sz="3200" dirty="0" err="1"/>
              <a:t>ድሕሪ</a:t>
            </a:r>
            <a:r>
              <a:rPr lang="en-US" sz="3200" dirty="0"/>
              <a:t> </a:t>
            </a:r>
            <a:r>
              <a:rPr lang="en-US" sz="3200" dirty="0" err="1"/>
              <a:t>ትልሚዙይ</a:t>
            </a:r>
            <a:r>
              <a:rPr lang="en-US" sz="3200" dirty="0"/>
              <a:t>  </a:t>
            </a:r>
            <a:r>
              <a:rPr lang="en-US" sz="3200" dirty="0" err="1"/>
              <a:t>ምፅዳ</a:t>
            </a:r>
            <a:r>
              <a:rPr lang="am-ET" sz="3200" dirty="0"/>
              <a:t>ቑ</a:t>
            </a:r>
            <a:r>
              <a:rPr lang="en-US" sz="3200" dirty="0"/>
              <a:t> በቢ</a:t>
            </a:r>
            <a:r>
              <a:rPr lang="en-US" sz="3200" dirty="0">
                <a:solidFill>
                  <a:srgbClr val="FF0000"/>
                </a:solidFill>
              </a:rPr>
              <a:t>3</a:t>
            </a:r>
            <a:r>
              <a:rPr lang="en-US" sz="3200" dirty="0"/>
              <a:t> </a:t>
            </a:r>
            <a:r>
              <a:rPr lang="en-US" sz="3200" dirty="0" err="1"/>
              <a:t>ወርሒ</a:t>
            </a:r>
            <a:r>
              <a:rPr lang="en-US" sz="3200" dirty="0"/>
              <a:t> </a:t>
            </a:r>
            <a:r>
              <a:rPr lang="en-US" sz="3200" dirty="0" err="1"/>
              <a:t>እቱ</a:t>
            </a:r>
            <a:r>
              <a:rPr lang="en-US" sz="3200" dirty="0"/>
              <a:t>  </a:t>
            </a:r>
            <a:r>
              <a:rPr lang="en-US" sz="3200" dirty="0" err="1"/>
              <a:t>ብጨንፈር</a:t>
            </a:r>
            <a:r>
              <a:rPr lang="en-US" sz="3200" dirty="0"/>
              <a:t> </a:t>
            </a:r>
            <a:r>
              <a:rPr lang="en-US" sz="3200" dirty="0" err="1"/>
              <a:t>ኮሚቴን</a:t>
            </a:r>
            <a:r>
              <a:rPr lang="en-US" sz="3200" dirty="0"/>
              <a:t> </a:t>
            </a:r>
            <a:r>
              <a:rPr lang="en-US" sz="3200" dirty="0" err="1">
                <a:solidFill>
                  <a:srgbClr val="0070C0"/>
                </a:solidFill>
              </a:rPr>
              <a:t>በቢከባቢኡ</a:t>
            </a:r>
            <a:r>
              <a:rPr lang="en-US" sz="3200" dirty="0">
                <a:solidFill>
                  <a:srgbClr val="0070C0"/>
                </a:solidFill>
              </a:rPr>
              <a:t> </a:t>
            </a:r>
            <a:r>
              <a:rPr lang="en-US" sz="3200" dirty="0" err="1">
                <a:solidFill>
                  <a:srgbClr val="0070C0"/>
                </a:solidFill>
              </a:rPr>
              <a:t>ዝተመረ</a:t>
            </a:r>
            <a:r>
              <a:rPr lang="am-ET" sz="3200" dirty="0">
                <a:solidFill>
                  <a:srgbClr val="0070C0"/>
                </a:solidFill>
              </a:rPr>
              <a:t>ፁ</a:t>
            </a:r>
            <a:r>
              <a:rPr lang="en-US" sz="3200" dirty="0">
                <a:solidFill>
                  <a:srgbClr val="0070C0"/>
                </a:solidFill>
              </a:rPr>
              <a:t> </a:t>
            </a:r>
            <a:r>
              <a:rPr lang="en-US" sz="3200" dirty="0" err="1">
                <a:solidFill>
                  <a:srgbClr val="0070C0"/>
                </a:solidFill>
              </a:rPr>
              <a:t>ሓገዝቲ</a:t>
            </a:r>
            <a:r>
              <a:rPr lang="en-US" sz="3200" dirty="0">
                <a:solidFill>
                  <a:srgbClr val="0070C0"/>
                </a:solidFill>
              </a:rPr>
              <a:t>  </a:t>
            </a:r>
            <a:r>
              <a:rPr lang="en-US" sz="3200" dirty="0" err="1">
                <a:solidFill>
                  <a:srgbClr val="0070C0"/>
                </a:solidFill>
              </a:rPr>
              <a:t>ኮሚቴታት</a:t>
            </a:r>
            <a:r>
              <a:rPr lang="en-US" sz="3200" dirty="0">
                <a:solidFill>
                  <a:srgbClr val="0070C0"/>
                </a:solidFill>
              </a:rPr>
              <a:t>  </a:t>
            </a:r>
            <a:r>
              <a:rPr lang="en-US" sz="3200" dirty="0" err="1"/>
              <a:t>ዝተሰርሑ</a:t>
            </a:r>
            <a:r>
              <a:rPr lang="en-US" sz="3200" dirty="0"/>
              <a:t> </a:t>
            </a:r>
            <a:r>
              <a:rPr lang="en-US" sz="3200" dirty="0" err="1"/>
              <a:t>ስራሕቲን</a:t>
            </a:r>
            <a:r>
              <a:rPr lang="en-US" sz="3200" dirty="0"/>
              <a:t> </a:t>
            </a:r>
            <a:r>
              <a:rPr lang="en-US" sz="3200" dirty="0" err="1"/>
              <a:t>ብጨንፈር</a:t>
            </a:r>
            <a:r>
              <a:rPr lang="en-US" sz="3200" dirty="0"/>
              <a:t> </a:t>
            </a:r>
            <a:r>
              <a:rPr lang="en-US" sz="3200" dirty="0" err="1"/>
              <a:t>ዝወፁ</a:t>
            </a:r>
            <a:r>
              <a:rPr lang="en-US" sz="3200" dirty="0"/>
              <a:t> </a:t>
            </a:r>
            <a:r>
              <a:rPr lang="en-US" sz="3200" dirty="0" err="1"/>
              <a:t>ኣናእሽቲ</a:t>
            </a:r>
            <a:r>
              <a:rPr lang="en-US" sz="3200" dirty="0"/>
              <a:t> </a:t>
            </a:r>
            <a:r>
              <a:rPr lang="en-US" sz="3200" dirty="0" err="1"/>
              <a:t>ወፃኢታትን</a:t>
            </a:r>
            <a:r>
              <a:rPr lang="en-US" sz="3200" dirty="0"/>
              <a:t> </a:t>
            </a:r>
            <a:r>
              <a:rPr lang="en-US" sz="3200" dirty="0" err="1"/>
              <a:t>እናተገምገመ</a:t>
            </a:r>
            <a:r>
              <a:rPr lang="en-US" sz="3200" dirty="0"/>
              <a:t> </a:t>
            </a:r>
            <a:r>
              <a:rPr lang="en-US" sz="3200" dirty="0" err="1"/>
              <a:t>ሪፖርት</a:t>
            </a:r>
            <a:r>
              <a:rPr lang="en-US" sz="3200" dirty="0"/>
              <a:t> </a:t>
            </a:r>
            <a:r>
              <a:rPr lang="en-US" sz="3200" dirty="0" err="1"/>
              <a:t>ናብ</a:t>
            </a:r>
            <a:r>
              <a:rPr lang="en-US" sz="3200" dirty="0"/>
              <a:t> </a:t>
            </a:r>
            <a:r>
              <a:rPr lang="en-US" sz="3200" dirty="0" err="1"/>
              <a:t>ቦርድ</a:t>
            </a:r>
            <a:r>
              <a:rPr lang="en-US" sz="3200" dirty="0"/>
              <a:t> </a:t>
            </a:r>
            <a:r>
              <a:rPr lang="en-US" sz="3200" dirty="0" err="1"/>
              <a:t>የቐርብ</a:t>
            </a:r>
            <a:r>
              <a:rPr lang="en-US" sz="3200" dirty="0"/>
              <a:t>፤</a:t>
            </a:r>
          </a:p>
          <a:p>
            <a:pPr lvl="1">
              <a:buFont typeface="Wingdings" pitchFamily="2" charset="2"/>
              <a:buChar char="v"/>
            </a:pPr>
            <a:r>
              <a:rPr lang="en-US" sz="3600" dirty="0"/>
              <a:t> </a:t>
            </a:r>
            <a:r>
              <a:rPr lang="en-US" sz="3500" dirty="0" err="1"/>
              <a:t>ኣብ</a:t>
            </a:r>
            <a:r>
              <a:rPr lang="en-US" sz="3500" dirty="0"/>
              <a:t> </a:t>
            </a:r>
            <a:r>
              <a:rPr lang="en-US" sz="3500" dirty="0" err="1"/>
              <a:t>መቐለ</a:t>
            </a:r>
            <a:r>
              <a:rPr lang="en-US" sz="3500" dirty="0"/>
              <a:t> </a:t>
            </a:r>
            <a:r>
              <a:rPr lang="en-US" sz="3500" dirty="0" err="1"/>
              <a:t>ዝርከቡ</a:t>
            </a:r>
            <a:r>
              <a:rPr lang="en-US" sz="3500" dirty="0"/>
              <a:t> </a:t>
            </a:r>
            <a:r>
              <a:rPr lang="en-US" sz="3500" dirty="0" err="1"/>
              <a:t>ነበርቲ</a:t>
            </a:r>
            <a:r>
              <a:rPr lang="en-US" sz="3500" dirty="0"/>
              <a:t> </a:t>
            </a:r>
            <a:r>
              <a:rPr lang="en-US" sz="3500" dirty="0" err="1"/>
              <a:t>መቐለ</a:t>
            </a:r>
            <a:r>
              <a:rPr lang="en-US" sz="3500" dirty="0"/>
              <a:t> </a:t>
            </a:r>
            <a:r>
              <a:rPr lang="en-US" sz="3500" dirty="0" err="1"/>
              <a:t>ዝኾኑ</a:t>
            </a:r>
            <a:r>
              <a:rPr lang="en-US" sz="3500" dirty="0"/>
              <a:t> </a:t>
            </a:r>
            <a:r>
              <a:rPr lang="en-US" sz="3500" dirty="0">
                <a:solidFill>
                  <a:srgbClr val="FF0000"/>
                </a:solidFill>
              </a:rPr>
              <a:t>5</a:t>
            </a:r>
            <a:r>
              <a:rPr lang="en-US" sz="3500" dirty="0"/>
              <a:t> </a:t>
            </a:r>
            <a:r>
              <a:rPr lang="en-US" sz="3500" dirty="0" err="1"/>
              <a:t>ኣባላት</a:t>
            </a:r>
            <a:r>
              <a:rPr lang="en-US" sz="3500" dirty="0"/>
              <a:t> </a:t>
            </a:r>
            <a:r>
              <a:rPr lang="en-US" sz="3500" dirty="0" err="1"/>
              <a:t>ቦርድ</a:t>
            </a:r>
            <a:r>
              <a:rPr lang="en-US" sz="3500" dirty="0"/>
              <a:t> </a:t>
            </a:r>
            <a:r>
              <a:rPr lang="en-US" sz="3500" dirty="0" err="1"/>
              <a:t>ምምስዝተመደብዎ</a:t>
            </a:r>
            <a:r>
              <a:rPr lang="en-US" sz="3500" dirty="0"/>
              <a:t> </a:t>
            </a:r>
            <a:r>
              <a:rPr lang="en-US" sz="3500" dirty="0" err="1"/>
              <a:t>ማእኸል</a:t>
            </a:r>
            <a:r>
              <a:rPr lang="en-US" sz="3500" dirty="0"/>
              <a:t> </a:t>
            </a:r>
            <a:r>
              <a:rPr lang="en-US" sz="3500" dirty="0" err="1"/>
              <a:t>ብምዃን</a:t>
            </a:r>
            <a:r>
              <a:rPr lang="en-US" sz="3500" dirty="0"/>
              <a:t> </a:t>
            </a:r>
            <a:r>
              <a:rPr lang="en-US" sz="3500" dirty="0" err="1"/>
              <a:t>ብቐረባ</a:t>
            </a:r>
            <a:r>
              <a:rPr lang="en-US" sz="3500" dirty="0"/>
              <a:t> </a:t>
            </a:r>
            <a:r>
              <a:rPr lang="en-US" sz="3500" dirty="0" err="1"/>
              <a:t>እቲ</a:t>
            </a:r>
            <a:r>
              <a:rPr lang="en-US" sz="3500" dirty="0"/>
              <a:t> </a:t>
            </a:r>
            <a:r>
              <a:rPr lang="en-US" sz="3500" dirty="0" err="1"/>
              <a:t>ጨንፈር</a:t>
            </a:r>
            <a:r>
              <a:rPr lang="en-US" sz="3500" dirty="0"/>
              <a:t> </a:t>
            </a:r>
            <a:r>
              <a:rPr lang="en-US" sz="3500" dirty="0" err="1"/>
              <a:t>ኮሚቴ</a:t>
            </a:r>
            <a:r>
              <a:rPr lang="en-US" sz="3500" dirty="0"/>
              <a:t> </a:t>
            </a:r>
            <a:r>
              <a:rPr lang="en-US" sz="3500" dirty="0" err="1"/>
              <a:t>ኣባል</a:t>
            </a:r>
            <a:r>
              <a:rPr lang="en-US" sz="3500" dirty="0"/>
              <a:t> </a:t>
            </a:r>
            <a:r>
              <a:rPr lang="en-US" sz="3500" dirty="0" err="1"/>
              <a:t>ይከታተሉን</a:t>
            </a:r>
            <a:r>
              <a:rPr lang="en-US" sz="3500" dirty="0"/>
              <a:t> </a:t>
            </a:r>
            <a:r>
              <a:rPr lang="en-US" sz="3500" dirty="0" err="1"/>
              <a:t>ይድግፉን</a:t>
            </a:r>
            <a:r>
              <a:rPr lang="en-US" sz="3500" dirty="0"/>
              <a:t>፤</a:t>
            </a:r>
          </a:p>
          <a:p>
            <a:pPr lvl="1">
              <a:buFont typeface="Wingdings" pitchFamily="2" charset="2"/>
              <a:buChar char="v"/>
            </a:pPr>
            <a:endParaRPr lang="en-US" sz="3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16111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/>
          </a:bodyPr>
          <a:lstStyle/>
          <a:p>
            <a:pPr algn="ctr"/>
            <a:r>
              <a:rPr lang="en-US" sz="2000" dirty="0">
                <a:solidFill>
                  <a:srgbClr val="00B050"/>
                </a:solidFill>
              </a:rPr>
              <a:t>ማ</a:t>
            </a:r>
            <a:r>
              <a:rPr lang="am-ET" sz="2000" dirty="0">
                <a:solidFill>
                  <a:srgbClr val="00B050"/>
                </a:solidFill>
              </a:rPr>
              <a:t>ሕ</a:t>
            </a:r>
            <a:r>
              <a:rPr lang="en-US" sz="2000" dirty="0" err="1">
                <a:solidFill>
                  <a:srgbClr val="00B050"/>
                </a:solidFill>
              </a:rPr>
              <a:t>በር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>
                <a:solidFill>
                  <a:srgbClr val="00B050"/>
                </a:solidFill>
              </a:rPr>
              <a:t>ልምዓት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>
                <a:solidFill>
                  <a:srgbClr val="00B050"/>
                </a:solidFill>
              </a:rPr>
              <a:t>ኢሮብ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7620000" cy="4830763"/>
          </a:xfrm>
        </p:spPr>
        <p:txBody>
          <a:bodyPr>
            <a:normAutofit fontScale="92500" lnSpcReduction="20000"/>
          </a:bodyPr>
          <a:lstStyle/>
          <a:p>
            <a:pPr marL="0" lvl="0" indent="0" algn="ctr">
              <a:buNone/>
            </a:pPr>
            <a:r>
              <a:rPr lang="en-US" sz="3900" b="1" u="sng" dirty="0">
                <a:solidFill>
                  <a:srgbClr val="FF0000"/>
                </a:solidFill>
              </a:rPr>
              <a:t>10. </a:t>
            </a:r>
            <a:r>
              <a:rPr lang="en-US" sz="3900" b="1" u="sng" dirty="0" err="1">
                <a:solidFill>
                  <a:srgbClr val="FF0000"/>
                </a:solidFill>
              </a:rPr>
              <a:t>ከጋጥሙ</a:t>
            </a:r>
            <a:r>
              <a:rPr lang="en-US" sz="3900" b="1" u="sng" dirty="0">
                <a:solidFill>
                  <a:srgbClr val="FF0000"/>
                </a:solidFill>
              </a:rPr>
              <a:t> </a:t>
            </a:r>
            <a:r>
              <a:rPr lang="en-US" sz="3900" b="1" u="sng" dirty="0" err="1">
                <a:solidFill>
                  <a:srgbClr val="FF0000"/>
                </a:solidFill>
              </a:rPr>
              <a:t>ዝኽእሉ</a:t>
            </a:r>
            <a:r>
              <a:rPr lang="en-US" sz="3900" b="1" u="sng" dirty="0">
                <a:solidFill>
                  <a:srgbClr val="FF0000"/>
                </a:solidFill>
              </a:rPr>
              <a:t> </a:t>
            </a:r>
            <a:r>
              <a:rPr lang="en-US" sz="3900" b="1" u="sng" dirty="0" err="1">
                <a:solidFill>
                  <a:srgbClr val="FF0000"/>
                </a:solidFill>
              </a:rPr>
              <a:t>ፀገማት</a:t>
            </a:r>
            <a:endParaRPr lang="en-US" sz="3900" dirty="0">
              <a:solidFill>
                <a:srgbClr val="FF0000"/>
              </a:solidFill>
            </a:endParaRPr>
          </a:p>
          <a:p>
            <a:r>
              <a:rPr lang="en-US" dirty="0"/>
              <a:t> </a:t>
            </a:r>
            <a:r>
              <a:rPr lang="en-US" sz="3200" dirty="0" err="1"/>
              <a:t>ኣባላት</a:t>
            </a:r>
            <a:r>
              <a:rPr lang="en-US" sz="3200" dirty="0"/>
              <a:t> </a:t>
            </a:r>
            <a:r>
              <a:rPr lang="en-US" sz="3200" dirty="0" err="1"/>
              <a:t>ማሕበር</a:t>
            </a:r>
            <a:r>
              <a:rPr lang="en-US" sz="3200" dirty="0"/>
              <a:t>  </a:t>
            </a:r>
            <a:r>
              <a:rPr lang="en-US" sz="3200" dirty="0" err="1"/>
              <a:t>ሓላፊነቱ</a:t>
            </a:r>
            <a:r>
              <a:rPr lang="en-US" sz="3200" dirty="0"/>
              <a:t> </a:t>
            </a:r>
            <a:r>
              <a:rPr lang="en-US" sz="3200" dirty="0" err="1"/>
              <a:t>ናብ</a:t>
            </a:r>
            <a:r>
              <a:rPr lang="en-US" sz="3200" dirty="0"/>
              <a:t> </a:t>
            </a:r>
            <a:r>
              <a:rPr lang="en-US" sz="3200" dirty="0" err="1"/>
              <a:t>ዝተመረፁ</a:t>
            </a:r>
            <a:r>
              <a:rPr lang="en-US" sz="3200" dirty="0"/>
              <a:t> </a:t>
            </a:r>
            <a:r>
              <a:rPr lang="en-US" sz="3200" dirty="0" err="1"/>
              <a:t>ውሱናት</a:t>
            </a:r>
            <a:r>
              <a:rPr lang="en-US" sz="3200" dirty="0"/>
              <a:t> </a:t>
            </a:r>
            <a:r>
              <a:rPr lang="en-US" sz="3200" dirty="0" err="1"/>
              <a:t>ሰባት</a:t>
            </a:r>
            <a:r>
              <a:rPr lang="en-US" sz="3200" dirty="0"/>
              <a:t> </a:t>
            </a:r>
            <a:r>
              <a:rPr lang="en-US" sz="3200" dirty="0" err="1"/>
              <a:t>ገድፍካ</a:t>
            </a:r>
            <a:r>
              <a:rPr lang="en-US" sz="3200" dirty="0"/>
              <a:t> </a:t>
            </a:r>
            <a:r>
              <a:rPr lang="en-US" sz="3200" b="1" dirty="0" err="1"/>
              <a:t>ብኮሚቴ</a:t>
            </a:r>
            <a:r>
              <a:rPr lang="en-US" sz="3200" b="1" dirty="0"/>
              <a:t> </a:t>
            </a:r>
            <a:r>
              <a:rPr lang="en-US" sz="3200" b="1" dirty="0" err="1"/>
              <a:t>ጥራሕ</a:t>
            </a:r>
            <a:r>
              <a:rPr lang="en-US" sz="3200" b="1" dirty="0"/>
              <a:t> </a:t>
            </a:r>
            <a:r>
              <a:rPr lang="en-US" sz="3200" b="1" dirty="0" err="1"/>
              <a:t>ክስራሕ</a:t>
            </a:r>
            <a:r>
              <a:rPr lang="en-US" sz="3200" b="1" dirty="0"/>
              <a:t>  </a:t>
            </a:r>
            <a:r>
              <a:rPr lang="en-US" sz="3200" dirty="0" err="1"/>
              <a:t>ምሕሳብ</a:t>
            </a:r>
            <a:r>
              <a:rPr lang="en-US" sz="3200" dirty="0"/>
              <a:t>፣ </a:t>
            </a:r>
          </a:p>
          <a:p>
            <a:r>
              <a:rPr lang="en-US" sz="3200" dirty="0" err="1"/>
              <a:t>ንዝተሰርሐ</a:t>
            </a:r>
            <a:r>
              <a:rPr lang="en-US" sz="3200" dirty="0"/>
              <a:t> </a:t>
            </a:r>
            <a:r>
              <a:rPr lang="en-US" sz="3200" dirty="0" err="1"/>
              <a:t>ስራሕ</a:t>
            </a:r>
            <a:r>
              <a:rPr lang="en-US" sz="3200" dirty="0"/>
              <a:t> </a:t>
            </a:r>
            <a:r>
              <a:rPr lang="en-US" sz="3200" dirty="0" err="1"/>
              <a:t>ከዓ</a:t>
            </a:r>
            <a:r>
              <a:rPr lang="en-US" sz="3200" dirty="0"/>
              <a:t> </a:t>
            </a:r>
            <a:r>
              <a:rPr lang="en-US" sz="3200" dirty="0" err="1"/>
              <a:t>ክንዲ</a:t>
            </a:r>
            <a:r>
              <a:rPr lang="en-US" sz="3200" dirty="0"/>
              <a:t> </a:t>
            </a:r>
            <a:r>
              <a:rPr lang="en-US" sz="3200" dirty="0" err="1"/>
              <a:t>ሞራል</a:t>
            </a:r>
            <a:r>
              <a:rPr lang="en-US" sz="3200" dirty="0"/>
              <a:t> </a:t>
            </a:r>
            <a:r>
              <a:rPr lang="en-US" sz="3200" dirty="0" err="1"/>
              <a:t>ምሃብን</a:t>
            </a:r>
            <a:r>
              <a:rPr lang="en-US" sz="3200" dirty="0"/>
              <a:t> </a:t>
            </a:r>
            <a:r>
              <a:rPr lang="en-US" sz="3200" dirty="0" err="1"/>
              <a:t>ከሙኡ’ውን</a:t>
            </a:r>
            <a:r>
              <a:rPr lang="en-US" sz="3200" dirty="0"/>
              <a:t> </a:t>
            </a:r>
            <a:r>
              <a:rPr lang="en-US" sz="3200" dirty="0" err="1"/>
              <a:t>ጉድለቱ</a:t>
            </a:r>
            <a:r>
              <a:rPr lang="en-US" sz="3200" dirty="0"/>
              <a:t> </a:t>
            </a:r>
            <a:r>
              <a:rPr lang="en-US" sz="3200" dirty="0" err="1"/>
              <a:t>ብእዋኑ</a:t>
            </a:r>
            <a:r>
              <a:rPr lang="en-US" sz="3200" dirty="0"/>
              <a:t> </a:t>
            </a:r>
            <a:r>
              <a:rPr lang="en-US" sz="3200" dirty="0" err="1"/>
              <a:t>ክንዲ</a:t>
            </a:r>
            <a:r>
              <a:rPr lang="en-US" sz="3200" dirty="0"/>
              <a:t> </a:t>
            </a:r>
            <a:r>
              <a:rPr lang="en-US" sz="3200" dirty="0" err="1"/>
              <a:t>ምእራምን</a:t>
            </a:r>
            <a:r>
              <a:rPr lang="en-US" sz="3200" dirty="0"/>
              <a:t> </a:t>
            </a:r>
            <a:r>
              <a:rPr lang="en-US" sz="3200" dirty="0" err="1"/>
              <a:t>ምኽሪ</a:t>
            </a:r>
            <a:r>
              <a:rPr lang="en-US" sz="3200" dirty="0"/>
              <a:t> </a:t>
            </a:r>
            <a:r>
              <a:rPr lang="en-US" sz="3200" dirty="0" err="1"/>
              <a:t>ምሃብን</a:t>
            </a:r>
            <a:r>
              <a:rPr lang="en-US" sz="3200" dirty="0"/>
              <a:t>፣  </a:t>
            </a:r>
            <a:r>
              <a:rPr lang="en-US" sz="3200" dirty="0" err="1"/>
              <a:t>ብርሕቀት</a:t>
            </a:r>
            <a:r>
              <a:rPr lang="en-US" sz="3200" dirty="0"/>
              <a:t> </a:t>
            </a:r>
            <a:r>
              <a:rPr lang="en-US" sz="3200" dirty="0" err="1"/>
              <a:t>ብዓይኒ</a:t>
            </a:r>
            <a:r>
              <a:rPr lang="en-US" sz="3200" dirty="0"/>
              <a:t> </a:t>
            </a:r>
            <a:r>
              <a:rPr lang="en-US" sz="3200" dirty="0" err="1"/>
              <a:t>ጥርጣሬ</a:t>
            </a:r>
            <a:r>
              <a:rPr lang="en-US" sz="3200" dirty="0"/>
              <a:t> </a:t>
            </a:r>
            <a:r>
              <a:rPr lang="en-US" sz="3200" dirty="0" err="1"/>
              <a:t>ምርኣይ</a:t>
            </a:r>
            <a:r>
              <a:rPr lang="en-US" sz="3200" dirty="0"/>
              <a:t>፣</a:t>
            </a:r>
          </a:p>
          <a:p>
            <a:r>
              <a:rPr lang="en-US" sz="3200" dirty="0"/>
              <a:t> </a:t>
            </a:r>
            <a:r>
              <a:rPr lang="en-US" sz="3200" dirty="0" err="1"/>
              <a:t>ማ.ል.ኢ</a:t>
            </a:r>
            <a:r>
              <a:rPr lang="en-US" sz="3200" dirty="0"/>
              <a:t>  </a:t>
            </a:r>
            <a:r>
              <a:rPr lang="en-US" sz="3200" dirty="0" err="1"/>
              <a:t>ብዙሕ</a:t>
            </a:r>
            <a:r>
              <a:rPr lang="en-US" sz="3200" dirty="0"/>
              <a:t> </a:t>
            </a:r>
            <a:r>
              <a:rPr lang="en-US" sz="3200" dirty="0" err="1"/>
              <a:t>ለውጢ</a:t>
            </a:r>
            <a:r>
              <a:rPr lang="en-US" sz="3200" dirty="0"/>
              <a:t> </a:t>
            </a:r>
            <a:r>
              <a:rPr lang="en-US" sz="3200" dirty="0" err="1"/>
              <a:t>ኣየምፅእን</a:t>
            </a:r>
            <a:r>
              <a:rPr lang="en-US" sz="3200" dirty="0"/>
              <a:t> </a:t>
            </a:r>
            <a:r>
              <a:rPr lang="en-US" sz="3200" dirty="0" err="1"/>
              <a:t>ብዝብል</a:t>
            </a:r>
            <a:r>
              <a:rPr lang="en-US" sz="3200" dirty="0"/>
              <a:t> </a:t>
            </a:r>
            <a:r>
              <a:rPr lang="en-US" sz="3200" dirty="0" err="1"/>
              <a:t>ተስፋ</a:t>
            </a:r>
            <a:r>
              <a:rPr lang="en-US" sz="3200" dirty="0"/>
              <a:t> </a:t>
            </a:r>
            <a:r>
              <a:rPr lang="en-US" sz="3200" dirty="0" err="1"/>
              <a:t>ምቑራፅ</a:t>
            </a:r>
            <a:r>
              <a:rPr lang="en-US" sz="3200" dirty="0"/>
              <a:t>፤ </a:t>
            </a:r>
            <a:r>
              <a:rPr lang="en-US" sz="3200" dirty="0" err="1"/>
              <a:t>ኣማዕድኻ</a:t>
            </a:r>
            <a:r>
              <a:rPr lang="en-US" sz="3200" dirty="0"/>
              <a:t> </a:t>
            </a:r>
            <a:r>
              <a:rPr lang="en-US" sz="3200" dirty="0" err="1"/>
              <a:t>ምርኣይ</a:t>
            </a:r>
            <a:r>
              <a:rPr lang="en-US" sz="3200" dirty="0"/>
              <a:t>፣</a:t>
            </a:r>
          </a:p>
          <a:p>
            <a:r>
              <a:rPr lang="en-US" sz="3200" dirty="0" err="1"/>
              <a:t>ወርሓዊ</a:t>
            </a:r>
            <a:r>
              <a:rPr lang="en-US" sz="3200" dirty="0"/>
              <a:t> </a:t>
            </a:r>
            <a:r>
              <a:rPr lang="en-US" sz="3200" dirty="0" err="1"/>
              <a:t>ይኹን</a:t>
            </a:r>
            <a:r>
              <a:rPr lang="en-US" sz="3200" dirty="0"/>
              <a:t> </a:t>
            </a:r>
            <a:r>
              <a:rPr lang="en-US" sz="3200" dirty="0" err="1"/>
              <a:t>ዓመታዊ</a:t>
            </a:r>
            <a:r>
              <a:rPr lang="en-US" sz="3200" dirty="0"/>
              <a:t> </a:t>
            </a:r>
            <a:r>
              <a:rPr lang="en-US" sz="3200" dirty="0" err="1"/>
              <a:t>ናይ</a:t>
            </a:r>
            <a:r>
              <a:rPr lang="en-US" sz="3200" dirty="0"/>
              <a:t> </a:t>
            </a:r>
            <a:r>
              <a:rPr lang="en-US" sz="3200" dirty="0" err="1"/>
              <a:t>ኣባልነት</a:t>
            </a:r>
            <a:r>
              <a:rPr lang="en-US" sz="3200" dirty="0"/>
              <a:t> </a:t>
            </a:r>
            <a:r>
              <a:rPr lang="en-US" sz="3200" dirty="0" err="1"/>
              <a:t>ክፍሊት</a:t>
            </a:r>
            <a:r>
              <a:rPr lang="en-US" sz="3200" dirty="0"/>
              <a:t> </a:t>
            </a:r>
            <a:r>
              <a:rPr lang="en-US" sz="3200" dirty="0" err="1"/>
              <a:t>ብእዋኑ</a:t>
            </a:r>
            <a:r>
              <a:rPr lang="en-US" sz="3200" dirty="0"/>
              <a:t> </a:t>
            </a:r>
            <a:r>
              <a:rPr lang="en-US" sz="3200" dirty="0" err="1"/>
              <a:t>ዘይምኽፋል</a:t>
            </a:r>
            <a:r>
              <a:rPr lang="en-US" sz="3200" dirty="0"/>
              <a:t>፤ </a:t>
            </a:r>
            <a:r>
              <a:rPr lang="en-US" sz="3200" dirty="0" err="1"/>
              <a:t>ኩሉ</a:t>
            </a:r>
            <a:r>
              <a:rPr lang="en-US" sz="3200" dirty="0"/>
              <a:t> </a:t>
            </a:r>
            <a:r>
              <a:rPr lang="en-US" sz="3200" dirty="0" err="1"/>
              <a:t>ጊዜ</a:t>
            </a:r>
            <a:r>
              <a:rPr lang="en-US" sz="3200" dirty="0"/>
              <a:t> </a:t>
            </a:r>
            <a:r>
              <a:rPr lang="en-US" sz="3200" dirty="0" err="1"/>
              <a:t>ክትጥየቕ</a:t>
            </a:r>
            <a:r>
              <a:rPr lang="en-US" sz="3200" dirty="0"/>
              <a:t> </a:t>
            </a:r>
            <a:r>
              <a:rPr lang="en-US" sz="3200" dirty="0" err="1"/>
              <a:t>ምድላይ</a:t>
            </a:r>
            <a:r>
              <a:rPr lang="en-US" sz="3200" dirty="0"/>
              <a:t>፤ </a:t>
            </a:r>
            <a:r>
              <a:rPr lang="am-ET" sz="3200" dirty="0"/>
              <a:t>ፃ</a:t>
            </a:r>
            <a:r>
              <a:rPr lang="en-US" sz="3200" dirty="0" err="1"/>
              <a:t>ዒት</a:t>
            </a:r>
            <a:r>
              <a:rPr lang="en-US" sz="3200" dirty="0"/>
              <a:t> ኣ</a:t>
            </a:r>
            <a:r>
              <a:rPr lang="am-ET" sz="3200" dirty="0"/>
              <a:t>ኼ</a:t>
            </a:r>
            <a:r>
              <a:rPr lang="en-US" sz="3200" dirty="0"/>
              <a:t>ባ </a:t>
            </a:r>
            <a:r>
              <a:rPr lang="en-US" sz="3200" dirty="0" err="1"/>
              <a:t>ዘይም</a:t>
            </a:r>
            <a:r>
              <a:rPr lang="am-ET" sz="3200" dirty="0"/>
              <a:t>ኽ</a:t>
            </a:r>
            <a:r>
              <a:rPr lang="en-US" sz="3200" dirty="0" err="1"/>
              <a:t>ባር</a:t>
            </a:r>
            <a:r>
              <a:rPr lang="en-US" sz="3200" dirty="0"/>
              <a:t>፡፡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6626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pPr algn="ctr"/>
            <a:r>
              <a:rPr lang="en-US" sz="2000" dirty="0">
                <a:solidFill>
                  <a:srgbClr val="00B050"/>
                </a:solidFill>
              </a:rPr>
              <a:t>ማ</a:t>
            </a:r>
            <a:r>
              <a:rPr lang="am-ET" sz="2000" dirty="0">
                <a:solidFill>
                  <a:srgbClr val="00B050"/>
                </a:solidFill>
              </a:rPr>
              <a:t>ሕ</a:t>
            </a:r>
            <a:r>
              <a:rPr lang="en-US" sz="2000" dirty="0" err="1">
                <a:solidFill>
                  <a:srgbClr val="00B050"/>
                </a:solidFill>
              </a:rPr>
              <a:t>በር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>
                <a:solidFill>
                  <a:srgbClr val="00B050"/>
                </a:solidFill>
              </a:rPr>
              <a:t>ልምዓት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>
                <a:solidFill>
                  <a:srgbClr val="00B050"/>
                </a:solidFill>
              </a:rPr>
              <a:t>ኢሮብ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 </a:t>
            </a:r>
            <a:r>
              <a:rPr lang="en-US" sz="3200" dirty="0" err="1"/>
              <a:t>ኣባላት</a:t>
            </a:r>
            <a:r>
              <a:rPr lang="en-US" sz="3200" dirty="0"/>
              <a:t> </a:t>
            </a:r>
            <a:r>
              <a:rPr lang="en-US" sz="3200" dirty="0" err="1"/>
              <a:t>ኮሚቴ</a:t>
            </a:r>
            <a:r>
              <a:rPr lang="en-US" sz="3200" dirty="0"/>
              <a:t> </a:t>
            </a:r>
            <a:r>
              <a:rPr lang="en-US" sz="3200" dirty="0" err="1"/>
              <a:t>ማ.ል.ኢ</a:t>
            </a:r>
            <a:r>
              <a:rPr lang="en-US" sz="3200" dirty="0"/>
              <a:t> </a:t>
            </a:r>
            <a:r>
              <a:rPr lang="en-US" sz="3200" dirty="0" err="1"/>
              <a:t>ኣብ</a:t>
            </a:r>
            <a:r>
              <a:rPr lang="en-US" sz="3200" dirty="0"/>
              <a:t> </a:t>
            </a:r>
            <a:r>
              <a:rPr lang="en-US" sz="3200" dirty="0" err="1"/>
              <a:t>ዘሎውዎ</a:t>
            </a:r>
            <a:r>
              <a:rPr lang="en-US" sz="3200" dirty="0"/>
              <a:t> </a:t>
            </a:r>
            <a:r>
              <a:rPr lang="en-US" sz="3200" dirty="0" err="1"/>
              <a:t>ስራሕ</a:t>
            </a:r>
            <a:r>
              <a:rPr lang="en-US" sz="3200" dirty="0"/>
              <a:t> (</a:t>
            </a:r>
            <a:r>
              <a:rPr lang="en-US" sz="3200" dirty="0" err="1"/>
              <a:t>ቤት</a:t>
            </a:r>
            <a:r>
              <a:rPr lang="en-US" sz="3200" dirty="0"/>
              <a:t> </a:t>
            </a:r>
            <a:r>
              <a:rPr lang="en-US" sz="3200" dirty="0" err="1"/>
              <a:t>ዕዮ</a:t>
            </a:r>
            <a:r>
              <a:rPr lang="en-US" sz="3200" dirty="0"/>
              <a:t>) </a:t>
            </a:r>
            <a:r>
              <a:rPr lang="en-US" sz="3200" dirty="0" err="1"/>
              <a:t>ብስራሕ</a:t>
            </a:r>
            <a:r>
              <a:rPr lang="en-US" sz="3200" dirty="0"/>
              <a:t> </a:t>
            </a:r>
            <a:r>
              <a:rPr lang="en-US" sz="3200" dirty="0" err="1"/>
              <a:t>ዝተፀመዱ</a:t>
            </a:r>
            <a:r>
              <a:rPr lang="en-US" sz="3200" dirty="0"/>
              <a:t> </a:t>
            </a:r>
            <a:r>
              <a:rPr lang="en-US" sz="3200" dirty="0" err="1"/>
              <a:t>ምዃኖም</a:t>
            </a:r>
            <a:r>
              <a:rPr lang="en-US" sz="3200" dirty="0"/>
              <a:t>፤</a:t>
            </a:r>
          </a:p>
          <a:p>
            <a:r>
              <a:rPr lang="en-US" sz="3200" dirty="0" err="1"/>
              <a:t>ሕፅረት</a:t>
            </a:r>
            <a:r>
              <a:rPr lang="en-US" sz="3200" dirty="0"/>
              <a:t> </a:t>
            </a:r>
            <a:r>
              <a:rPr lang="en-US" sz="3200" dirty="0" err="1"/>
              <a:t>ስሩዕ</a:t>
            </a:r>
            <a:r>
              <a:rPr lang="en-US" sz="3200" dirty="0"/>
              <a:t> </a:t>
            </a:r>
            <a:r>
              <a:rPr lang="en-US" sz="3200" dirty="0" err="1"/>
              <a:t>መአከቢ</a:t>
            </a:r>
            <a:r>
              <a:rPr lang="en-US" sz="3200" dirty="0"/>
              <a:t>  </a:t>
            </a:r>
            <a:r>
              <a:rPr lang="en-US" sz="3200" dirty="0" err="1"/>
              <a:t>ቦታን</a:t>
            </a:r>
            <a:r>
              <a:rPr lang="en-US" sz="3200" dirty="0"/>
              <a:t> </a:t>
            </a:r>
            <a:r>
              <a:rPr lang="en-US" sz="3200" dirty="0" err="1"/>
              <a:t>ቤት</a:t>
            </a:r>
            <a:r>
              <a:rPr lang="en-US" sz="3200" dirty="0"/>
              <a:t> </a:t>
            </a:r>
            <a:r>
              <a:rPr lang="en-US" sz="3200" dirty="0" err="1"/>
              <a:t>ፅሕፈትን</a:t>
            </a:r>
            <a:r>
              <a:rPr lang="en-US" sz="3200" dirty="0"/>
              <a:t> </a:t>
            </a:r>
            <a:r>
              <a:rPr lang="en-US" sz="3200" dirty="0" err="1"/>
              <a:t>ከምኡ’ውን</a:t>
            </a:r>
            <a:r>
              <a:rPr lang="en-US" sz="3200" dirty="0"/>
              <a:t> </a:t>
            </a:r>
            <a:r>
              <a:rPr lang="en-US" sz="3200" dirty="0" err="1"/>
              <a:t>ዓቕሚ</a:t>
            </a:r>
            <a:r>
              <a:rPr lang="en-US" sz="3200" dirty="0"/>
              <a:t> </a:t>
            </a:r>
            <a:r>
              <a:rPr lang="en-US" sz="3200" dirty="0" err="1"/>
              <a:t>ገንዘብን</a:t>
            </a:r>
            <a:r>
              <a:rPr lang="en-US" sz="3200" dirty="0"/>
              <a:t> ።</a:t>
            </a:r>
          </a:p>
        </p:txBody>
      </p:sp>
    </p:spTree>
    <p:extLst>
      <p:ext uri="{BB962C8B-B14F-4D97-AF65-F5344CB8AC3E}">
        <p14:creationId xmlns:p14="http://schemas.microsoft.com/office/powerpoint/2010/main" val="29775220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/>
          </a:bodyPr>
          <a:lstStyle/>
          <a:p>
            <a:pPr algn="ctr"/>
            <a:r>
              <a:rPr lang="en-US" sz="2000" dirty="0">
                <a:solidFill>
                  <a:srgbClr val="00B050"/>
                </a:solidFill>
              </a:rPr>
              <a:t>ማ</a:t>
            </a:r>
            <a:r>
              <a:rPr lang="am-ET" sz="2000" dirty="0">
                <a:solidFill>
                  <a:srgbClr val="00B050"/>
                </a:solidFill>
              </a:rPr>
              <a:t>ሕ</a:t>
            </a:r>
            <a:r>
              <a:rPr lang="en-US" sz="2000" dirty="0" err="1">
                <a:solidFill>
                  <a:srgbClr val="00B050"/>
                </a:solidFill>
              </a:rPr>
              <a:t>በር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>
                <a:solidFill>
                  <a:srgbClr val="00B050"/>
                </a:solidFill>
              </a:rPr>
              <a:t>ልምዓት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>
                <a:solidFill>
                  <a:srgbClr val="00B050"/>
                </a:solidFill>
              </a:rPr>
              <a:t>ኢሮብ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sz="3900" b="1" u="sng" dirty="0"/>
              <a:t>11. </a:t>
            </a:r>
            <a:r>
              <a:rPr lang="en-US" sz="3900" b="1" u="sng" dirty="0" err="1"/>
              <a:t>መፍትሕኦም</a:t>
            </a:r>
            <a:r>
              <a:rPr lang="en-US" b="1" dirty="0"/>
              <a:t> </a:t>
            </a:r>
          </a:p>
          <a:p>
            <a:r>
              <a:rPr lang="en-US" sz="3200" dirty="0" err="1"/>
              <a:t>ኮሚቴ</a:t>
            </a:r>
            <a:r>
              <a:rPr lang="en-US" sz="3200" dirty="0"/>
              <a:t> </a:t>
            </a:r>
            <a:r>
              <a:rPr lang="en-US" sz="3200" dirty="0" err="1"/>
              <a:t>ማ.ል.ኢሮብ</a:t>
            </a:r>
            <a:r>
              <a:rPr lang="en-US" sz="3200" dirty="0"/>
              <a:t> </a:t>
            </a:r>
            <a:r>
              <a:rPr lang="en-US" sz="3200" dirty="0" err="1"/>
              <a:t>ጨንፈር</a:t>
            </a:r>
            <a:r>
              <a:rPr lang="en-US" sz="3200" dirty="0"/>
              <a:t> </a:t>
            </a:r>
            <a:r>
              <a:rPr lang="en-US" sz="3200" dirty="0" err="1"/>
              <a:t>መቐለ</a:t>
            </a:r>
            <a:r>
              <a:rPr lang="en-US" sz="3200" dirty="0"/>
              <a:t> </a:t>
            </a:r>
            <a:r>
              <a:rPr lang="en-US" sz="3200" dirty="0" err="1"/>
              <a:t>ብሰናይ</a:t>
            </a:r>
            <a:r>
              <a:rPr lang="en-US" sz="3200" dirty="0"/>
              <a:t> </a:t>
            </a:r>
            <a:r>
              <a:rPr lang="en-US" sz="3200" dirty="0" err="1"/>
              <a:t>ድሌቱ</a:t>
            </a:r>
            <a:r>
              <a:rPr lang="en-US" sz="3200" dirty="0"/>
              <a:t> </a:t>
            </a:r>
            <a:r>
              <a:rPr lang="en-US" sz="3200" dirty="0" err="1"/>
              <a:t>ዝሰሪሕ</a:t>
            </a:r>
            <a:r>
              <a:rPr lang="en-US" sz="3200" dirty="0"/>
              <a:t> </a:t>
            </a:r>
            <a:r>
              <a:rPr lang="en-US" sz="3200" dirty="0" err="1"/>
              <a:t>ኮሚቴ</a:t>
            </a:r>
            <a:r>
              <a:rPr lang="en-US" sz="3200" dirty="0"/>
              <a:t> </a:t>
            </a:r>
            <a:r>
              <a:rPr lang="en-US" sz="3200" dirty="0" err="1"/>
              <a:t>እዩ</a:t>
            </a:r>
            <a:r>
              <a:rPr lang="en-US" sz="3200" dirty="0"/>
              <a:t>፤ </a:t>
            </a:r>
            <a:r>
              <a:rPr lang="en-US" sz="3200" dirty="0" err="1"/>
              <a:t>ኣብቱ</a:t>
            </a:r>
            <a:r>
              <a:rPr lang="en-US" sz="3200" dirty="0"/>
              <a:t> </a:t>
            </a:r>
            <a:r>
              <a:rPr lang="en-US" sz="3200" dirty="0" err="1"/>
              <a:t>ሕገ</a:t>
            </a:r>
            <a:r>
              <a:rPr lang="en-US" sz="3200" dirty="0"/>
              <a:t> </a:t>
            </a:r>
            <a:r>
              <a:rPr lang="en-US" sz="3200" dirty="0" err="1"/>
              <a:t>ደንቢ</a:t>
            </a:r>
            <a:r>
              <a:rPr lang="en-US" sz="3200" dirty="0"/>
              <a:t> </a:t>
            </a:r>
            <a:r>
              <a:rPr lang="en-US" sz="3200" dirty="0" err="1"/>
              <a:t>ንዝተወሰነ</a:t>
            </a:r>
            <a:r>
              <a:rPr lang="en-US" sz="3200" dirty="0"/>
              <a:t> </a:t>
            </a:r>
            <a:r>
              <a:rPr lang="en-US" sz="3200" dirty="0" err="1"/>
              <a:t>ጊዜ</a:t>
            </a:r>
            <a:r>
              <a:rPr lang="en-US" sz="3200" dirty="0"/>
              <a:t> </a:t>
            </a:r>
            <a:r>
              <a:rPr lang="en-US" sz="3200" dirty="0" err="1"/>
              <a:t>ሕድሕድ</a:t>
            </a:r>
            <a:r>
              <a:rPr lang="en-US" sz="3200" dirty="0"/>
              <a:t> </a:t>
            </a:r>
            <a:r>
              <a:rPr lang="en-US" sz="3200" dirty="0" err="1"/>
              <a:t>ኣባል</a:t>
            </a:r>
            <a:r>
              <a:rPr lang="en-US" sz="3200" dirty="0"/>
              <a:t> </a:t>
            </a:r>
            <a:r>
              <a:rPr lang="en-US" sz="3200" dirty="0" err="1"/>
              <a:t>ኮሚቴ</a:t>
            </a:r>
            <a:r>
              <a:rPr lang="en-US" sz="3200" dirty="0"/>
              <a:t> </a:t>
            </a:r>
            <a:r>
              <a:rPr lang="en-US" sz="3200" dirty="0" err="1"/>
              <a:t>ብፅሬትን</a:t>
            </a:r>
            <a:r>
              <a:rPr lang="en-US" sz="3200" dirty="0"/>
              <a:t> </a:t>
            </a:r>
            <a:r>
              <a:rPr lang="en-US" sz="3200" dirty="0" err="1"/>
              <a:t>ተወፋይነትን</a:t>
            </a:r>
            <a:r>
              <a:rPr lang="en-US" sz="3200" dirty="0"/>
              <a:t> </a:t>
            </a:r>
            <a:r>
              <a:rPr lang="en-US" sz="3200" dirty="0" err="1"/>
              <a:t>ንዓዱን</a:t>
            </a:r>
            <a:r>
              <a:rPr lang="en-US" sz="3200" dirty="0"/>
              <a:t> </a:t>
            </a:r>
            <a:r>
              <a:rPr lang="en-US" sz="3200" dirty="0" err="1"/>
              <a:t>ንህዝቡን</a:t>
            </a:r>
            <a:r>
              <a:rPr lang="en-US" sz="3200" dirty="0"/>
              <a:t> </a:t>
            </a:r>
            <a:r>
              <a:rPr lang="en-US" sz="3200" dirty="0" err="1"/>
              <a:t>ክሰርሕን</a:t>
            </a:r>
            <a:r>
              <a:rPr lang="en-US" sz="3200" dirty="0"/>
              <a:t> </a:t>
            </a:r>
            <a:r>
              <a:rPr lang="en-US" sz="3200" dirty="0" err="1"/>
              <a:t>ናይ</a:t>
            </a:r>
            <a:r>
              <a:rPr lang="en-US" sz="3200" dirty="0"/>
              <a:t> </a:t>
            </a:r>
            <a:r>
              <a:rPr lang="en-US" sz="3200" dirty="0" err="1"/>
              <a:t>ለውጢ</a:t>
            </a:r>
            <a:r>
              <a:rPr lang="en-US" sz="3200" dirty="0"/>
              <a:t> </a:t>
            </a:r>
            <a:r>
              <a:rPr lang="en-US" sz="3200" dirty="0" err="1"/>
              <a:t>ሰብን</a:t>
            </a:r>
            <a:r>
              <a:rPr lang="en-US" sz="3200" dirty="0"/>
              <a:t> </a:t>
            </a:r>
            <a:r>
              <a:rPr lang="en-US" sz="3200" dirty="0" err="1"/>
              <a:t>ከዓ</a:t>
            </a:r>
            <a:r>
              <a:rPr lang="en-US" sz="3200" dirty="0"/>
              <a:t> </a:t>
            </a:r>
            <a:r>
              <a:rPr lang="en-US" sz="3200" dirty="0" err="1"/>
              <a:t>ክኸውንን</a:t>
            </a:r>
            <a:r>
              <a:rPr lang="en-US" sz="3200" dirty="0"/>
              <a:t> </a:t>
            </a:r>
            <a:r>
              <a:rPr lang="en-US" sz="3200" dirty="0" err="1"/>
              <a:t>ይግባእ</a:t>
            </a:r>
            <a:r>
              <a:rPr lang="en-US" sz="3200" dirty="0"/>
              <a:t>፤ </a:t>
            </a:r>
          </a:p>
          <a:p>
            <a:r>
              <a:rPr lang="en-US" sz="3200" dirty="0"/>
              <a:t> </a:t>
            </a:r>
            <a:r>
              <a:rPr lang="en-US" sz="3200" dirty="0" err="1"/>
              <a:t>ናይ</a:t>
            </a:r>
            <a:r>
              <a:rPr lang="en-US" sz="3200" dirty="0"/>
              <a:t> </a:t>
            </a:r>
            <a:r>
              <a:rPr lang="en-US" sz="3200" dirty="0" err="1"/>
              <a:t>ህዝቢ</a:t>
            </a:r>
            <a:r>
              <a:rPr lang="en-US" sz="3200" dirty="0"/>
              <a:t> </a:t>
            </a:r>
            <a:r>
              <a:rPr lang="en-US" sz="3200" dirty="0" err="1"/>
              <a:t>ኢሮብ</a:t>
            </a:r>
            <a:r>
              <a:rPr lang="en-US" sz="3200" dirty="0"/>
              <a:t> </a:t>
            </a:r>
            <a:r>
              <a:rPr lang="en-US" sz="3200" dirty="0" err="1"/>
              <a:t>ፀገም</a:t>
            </a:r>
            <a:r>
              <a:rPr lang="en-US" sz="3200" dirty="0"/>
              <a:t> </a:t>
            </a:r>
            <a:r>
              <a:rPr lang="en-US" sz="3200" dirty="0" err="1"/>
              <a:t>በዚ</a:t>
            </a:r>
            <a:r>
              <a:rPr lang="en-US" sz="3200" dirty="0"/>
              <a:t> </a:t>
            </a:r>
            <a:r>
              <a:rPr lang="en-US" sz="3200" dirty="0" err="1"/>
              <a:t>ንሕና</a:t>
            </a:r>
            <a:r>
              <a:rPr lang="en-US" sz="3200" dirty="0"/>
              <a:t> </a:t>
            </a:r>
            <a:r>
              <a:rPr lang="en-US" sz="3200" dirty="0" err="1"/>
              <a:t>እነዋፅኦ</a:t>
            </a:r>
            <a:r>
              <a:rPr lang="en-US" sz="3200" dirty="0"/>
              <a:t> </a:t>
            </a:r>
            <a:r>
              <a:rPr lang="en-US" sz="3200" dirty="0" err="1"/>
              <a:t>ናይ</a:t>
            </a:r>
            <a:r>
              <a:rPr lang="en-US" sz="3200" dirty="0"/>
              <a:t>  </a:t>
            </a:r>
            <a:r>
              <a:rPr lang="en-US" sz="3200" dirty="0" err="1"/>
              <a:t>ወርሓዊ</a:t>
            </a:r>
            <a:r>
              <a:rPr lang="en-US" sz="3200" dirty="0"/>
              <a:t>  </a:t>
            </a:r>
            <a:r>
              <a:rPr lang="en-US" sz="3200" dirty="0" err="1"/>
              <a:t>ኣባልነት</a:t>
            </a:r>
            <a:r>
              <a:rPr lang="en-US" sz="3200" dirty="0"/>
              <a:t> </a:t>
            </a:r>
            <a:r>
              <a:rPr lang="en-US" sz="3200" dirty="0" err="1"/>
              <a:t>ክፍሊት</a:t>
            </a:r>
            <a:r>
              <a:rPr lang="en-US" sz="3200" dirty="0"/>
              <a:t>  </a:t>
            </a:r>
            <a:r>
              <a:rPr lang="en-US" sz="3200" dirty="0" err="1"/>
              <a:t>ክፍታሕ</a:t>
            </a:r>
            <a:r>
              <a:rPr lang="en-US" sz="3200" dirty="0"/>
              <a:t>  </a:t>
            </a:r>
            <a:r>
              <a:rPr lang="en-US" sz="3200" dirty="0" err="1"/>
              <a:t>ስለዘይኽእል</a:t>
            </a:r>
            <a:r>
              <a:rPr lang="en-US" sz="3200" dirty="0"/>
              <a:t> </a:t>
            </a:r>
            <a:r>
              <a:rPr lang="en-US" sz="3200" dirty="0" err="1"/>
              <a:t>ኩሉ</a:t>
            </a:r>
            <a:r>
              <a:rPr lang="en-US" sz="3200" dirty="0"/>
              <a:t> </a:t>
            </a:r>
            <a:r>
              <a:rPr lang="en-US" sz="3200" dirty="0" err="1"/>
              <a:t>ጊዜ</a:t>
            </a:r>
            <a:r>
              <a:rPr lang="en-US" sz="3200" dirty="0"/>
              <a:t> </a:t>
            </a:r>
            <a:r>
              <a:rPr lang="en-US" sz="3200" dirty="0" err="1"/>
              <a:t>ፅኑዕ</a:t>
            </a:r>
            <a:r>
              <a:rPr lang="en-US" sz="3200" dirty="0"/>
              <a:t> </a:t>
            </a:r>
            <a:r>
              <a:rPr lang="en-US" sz="3200" dirty="0" err="1"/>
              <a:t>ውዳበ</a:t>
            </a:r>
            <a:r>
              <a:rPr lang="en-US" sz="3200" dirty="0"/>
              <a:t> </a:t>
            </a:r>
            <a:r>
              <a:rPr lang="en-US" sz="3200" dirty="0" err="1"/>
              <a:t>ሃሊዩ</a:t>
            </a:r>
            <a:r>
              <a:rPr lang="en-US" sz="3200" dirty="0"/>
              <a:t> </a:t>
            </a:r>
            <a:r>
              <a:rPr lang="en-US" sz="3200" dirty="0" err="1"/>
              <a:t>እንተተሰማማዕናን</a:t>
            </a:r>
            <a:r>
              <a:rPr lang="en-US" sz="3200" dirty="0"/>
              <a:t>  </a:t>
            </a:r>
            <a:r>
              <a:rPr lang="en-US" sz="3200" dirty="0" err="1"/>
              <a:t>እንተተማኸርናን</a:t>
            </a:r>
            <a:r>
              <a:rPr lang="en-US" sz="3200" dirty="0"/>
              <a:t> </a:t>
            </a:r>
            <a:r>
              <a:rPr lang="en-US" sz="3200" dirty="0" err="1"/>
              <a:t>ሓደሽቲ</a:t>
            </a:r>
            <a:r>
              <a:rPr lang="en-US" sz="3200" dirty="0"/>
              <a:t> </a:t>
            </a:r>
            <a:r>
              <a:rPr lang="en-US" sz="3200" dirty="0" err="1"/>
              <a:t>ሓሳባትን</a:t>
            </a:r>
            <a:r>
              <a:rPr lang="en-US" sz="3200" dirty="0"/>
              <a:t> </a:t>
            </a:r>
            <a:r>
              <a:rPr lang="en-US" sz="3200" dirty="0" err="1"/>
              <a:t>ለውጢን</a:t>
            </a:r>
            <a:r>
              <a:rPr lang="en-US" sz="3200" dirty="0"/>
              <a:t> </a:t>
            </a:r>
            <a:r>
              <a:rPr lang="en-US" sz="3200" dirty="0" err="1"/>
              <a:t>ክመፅእ</a:t>
            </a:r>
            <a:r>
              <a:rPr lang="en-US" sz="3200" dirty="0"/>
              <a:t> </a:t>
            </a:r>
            <a:r>
              <a:rPr lang="en-US" sz="3200" dirty="0" err="1"/>
              <a:t>ስለዝኽእል</a:t>
            </a:r>
            <a:r>
              <a:rPr lang="en-US" sz="3200" dirty="0"/>
              <a:t> </a:t>
            </a:r>
            <a:r>
              <a:rPr lang="en-US" sz="3200" dirty="0" err="1"/>
              <a:t>ኩሉ</a:t>
            </a:r>
            <a:r>
              <a:rPr lang="en-US" sz="3200" dirty="0"/>
              <a:t> </a:t>
            </a:r>
            <a:r>
              <a:rPr lang="en-US" sz="3200" dirty="0" err="1"/>
              <a:t>ኣባል</a:t>
            </a:r>
            <a:r>
              <a:rPr lang="en-US" sz="3200" dirty="0"/>
              <a:t> </a:t>
            </a:r>
            <a:r>
              <a:rPr lang="en-US" sz="3200" dirty="0" err="1"/>
              <a:t>ዕላማ</a:t>
            </a:r>
            <a:r>
              <a:rPr lang="en-US" sz="3200" dirty="0"/>
              <a:t> </a:t>
            </a:r>
            <a:r>
              <a:rPr lang="en-US" sz="3200" dirty="0" err="1"/>
              <a:t>ማሕበር</a:t>
            </a:r>
            <a:r>
              <a:rPr lang="en-US" sz="3200" dirty="0"/>
              <a:t> </a:t>
            </a:r>
            <a:r>
              <a:rPr lang="en-US" sz="3200" dirty="0" err="1"/>
              <a:t>ክርዳእን</a:t>
            </a:r>
            <a:r>
              <a:rPr lang="en-US" sz="3200" dirty="0"/>
              <a:t> </a:t>
            </a:r>
            <a:r>
              <a:rPr lang="en-US" sz="3200" dirty="0" err="1"/>
              <a:t>ከረድእን</a:t>
            </a:r>
            <a:r>
              <a:rPr lang="en-US" sz="3200" dirty="0"/>
              <a:t> </a:t>
            </a:r>
            <a:r>
              <a:rPr lang="en-US" sz="3200" dirty="0" err="1"/>
              <a:t>ምፅዓር</a:t>
            </a:r>
            <a:endParaRPr lang="en-US" sz="3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70845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/>
          </a:bodyPr>
          <a:lstStyle/>
          <a:p>
            <a:pPr algn="ctr"/>
            <a:r>
              <a:rPr lang="en-US" sz="2000" dirty="0">
                <a:solidFill>
                  <a:srgbClr val="00B050"/>
                </a:solidFill>
              </a:rPr>
              <a:t>ማ</a:t>
            </a:r>
            <a:r>
              <a:rPr lang="am-ET" sz="2000" dirty="0">
                <a:solidFill>
                  <a:srgbClr val="00B050"/>
                </a:solidFill>
              </a:rPr>
              <a:t>ሕ</a:t>
            </a:r>
            <a:r>
              <a:rPr lang="en-US" sz="2000" dirty="0" err="1">
                <a:solidFill>
                  <a:srgbClr val="00B050"/>
                </a:solidFill>
              </a:rPr>
              <a:t>በር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>
                <a:solidFill>
                  <a:srgbClr val="00B050"/>
                </a:solidFill>
              </a:rPr>
              <a:t>ልምዓት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>
                <a:solidFill>
                  <a:srgbClr val="00B050"/>
                </a:solidFill>
              </a:rPr>
              <a:t>ኢሮብ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3200" dirty="0" err="1"/>
              <a:t>ናይ</a:t>
            </a:r>
            <a:r>
              <a:rPr lang="en-US" sz="3200" dirty="0"/>
              <a:t> </a:t>
            </a:r>
            <a:r>
              <a:rPr lang="en-US" sz="3200" dirty="0" err="1"/>
              <a:t>ኣባላት</a:t>
            </a:r>
            <a:r>
              <a:rPr lang="en-US" sz="3200" dirty="0"/>
              <a:t> </a:t>
            </a:r>
            <a:r>
              <a:rPr lang="en-US" sz="3200" dirty="0" err="1"/>
              <a:t>ማሕበር</a:t>
            </a:r>
            <a:r>
              <a:rPr lang="en-US" sz="3200" dirty="0"/>
              <a:t> </a:t>
            </a:r>
            <a:r>
              <a:rPr lang="en-US" sz="3200" dirty="0" err="1"/>
              <a:t>ኣኸባታት</a:t>
            </a:r>
            <a:r>
              <a:rPr lang="en-US" sz="3200" dirty="0"/>
              <a:t> </a:t>
            </a:r>
            <a:r>
              <a:rPr lang="en-US" sz="3200" dirty="0" err="1"/>
              <a:t>ፍሉይ</a:t>
            </a:r>
            <a:r>
              <a:rPr lang="en-US" sz="3200" dirty="0"/>
              <a:t> </a:t>
            </a:r>
            <a:r>
              <a:rPr lang="en-US" sz="3200" dirty="0" err="1"/>
              <a:t>መደብ</a:t>
            </a:r>
            <a:r>
              <a:rPr lang="en-US" sz="3200" dirty="0"/>
              <a:t> </a:t>
            </a:r>
            <a:r>
              <a:rPr lang="en-US" sz="3200" dirty="0" err="1"/>
              <a:t>እንተዘይሃልዩ</a:t>
            </a:r>
            <a:r>
              <a:rPr lang="en-US" sz="3200" dirty="0"/>
              <a:t> </a:t>
            </a:r>
            <a:r>
              <a:rPr lang="en-US" sz="3200" dirty="0" err="1"/>
              <a:t>በዚ</a:t>
            </a:r>
            <a:r>
              <a:rPr lang="en-US" sz="3200" dirty="0"/>
              <a:t> </a:t>
            </a:r>
            <a:r>
              <a:rPr lang="en-US" sz="3200" dirty="0" err="1"/>
              <a:t>ዓመታዊ</a:t>
            </a:r>
            <a:r>
              <a:rPr lang="en-US" sz="3200" dirty="0"/>
              <a:t> </a:t>
            </a:r>
            <a:r>
              <a:rPr lang="en-US" sz="3200" dirty="0" err="1"/>
              <a:t>ትልሚ</a:t>
            </a:r>
            <a:r>
              <a:rPr lang="en-US" sz="3200" dirty="0"/>
              <a:t> </a:t>
            </a:r>
            <a:r>
              <a:rPr lang="en-US" sz="3200" dirty="0" err="1"/>
              <a:t>ጊዜ</a:t>
            </a:r>
            <a:r>
              <a:rPr lang="en-US" sz="3200" dirty="0"/>
              <a:t> </a:t>
            </a:r>
            <a:r>
              <a:rPr lang="en-US" sz="3200" dirty="0" err="1"/>
              <a:t>ሰሌዳ</a:t>
            </a:r>
            <a:r>
              <a:rPr lang="en-US" sz="3200" dirty="0"/>
              <a:t> </a:t>
            </a:r>
            <a:r>
              <a:rPr lang="en-US" sz="3200" dirty="0" err="1"/>
              <a:t>መሰረት</a:t>
            </a:r>
            <a:r>
              <a:rPr lang="en-US" sz="3200" dirty="0"/>
              <a:t> </a:t>
            </a:r>
            <a:r>
              <a:rPr lang="en-US" sz="3200" dirty="0" err="1"/>
              <a:t>ኣብ</a:t>
            </a:r>
            <a:r>
              <a:rPr lang="en-US" sz="3200" dirty="0"/>
              <a:t> </a:t>
            </a:r>
            <a:r>
              <a:rPr lang="en-US" sz="3200" dirty="0" err="1"/>
              <a:t>ዓመት</a:t>
            </a:r>
            <a:r>
              <a:rPr lang="en-US" sz="3200" dirty="0"/>
              <a:t> 4 </a:t>
            </a:r>
            <a:r>
              <a:rPr lang="en-US" sz="3200" dirty="0" err="1"/>
              <a:t>ጊዜ</a:t>
            </a:r>
            <a:r>
              <a:rPr lang="en-US" sz="3200" dirty="0"/>
              <a:t> </a:t>
            </a:r>
            <a:r>
              <a:rPr lang="en-US" sz="3200" dirty="0" err="1"/>
              <a:t>ይካየድ</a:t>
            </a:r>
            <a:r>
              <a:rPr lang="en-US" sz="3200" dirty="0"/>
              <a:t>፣</a:t>
            </a:r>
          </a:p>
          <a:p>
            <a:r>
              <a:rPr lang="en-US" sz="3200" dirty="0"/>
              <a:t> </a:t>
            </a:r>
            <a:r>
              <a:rPr lang="en-US" sz="3200" dirty="0" err="1"/>
              <a:t>ዝካየዱ</a:t>
            </a:r>
            <a:r>
              <a:rPr lang="en-US" sz="3200" dirty="0"/>
              <a:t> </a:t>
            </a:r>
            <a:r>
              <a:rPr lang="en-US" sz="3200" dirty="0" err="1"/>
              <a:t>ኣኸባታት</a:t>
            </a:r>
            <a:r>
              <a:rPr lang="en-US" sz="3200" dirty="0"/>
              <a:t> </a:t>
            </a:r>
            <a:r>
              <a:rPr lang="en-US" sz="3200" dirty="0" err="1"/>
              <a:t>ብድሞክራሲያዊን</a:t>
            </a:r>
            <a:r>
              <a:rPr lang="en-US" sz="3200" dirty="0"/>
              <a:t> </a:t>
            </a:r>
            <a:r>
              <a:rPr lang="en-US" sz="3200" dirty="0" err="1"/>
              <a:t>ባህሊ</a:t>
            </a:r>
            <a:r>
              <a:rPr lang="en-US" sz="3200" dirty="0"/>
              <a:t> </a:t>
            </a:r>
            <a:r>
              <a:rPr lang="en-US" sz="3200" dirty="0" err="1"/>
              <a:t>ኢሮብን</a:t>
            </a:r>
            <a:r>
              <a:rPr lang="en-US" sz="3200" dirty="0"/>
              <a:t> </a:t>
            </a:r>
            <a:r>
              <a:rPr lang="en-US" sz="3200" dirty="0" err="1"/>
              <a:t>መሰረት</a:t>
            </a:r>
            <a:r>
              <a:rPr lang="en-US" sz="3200" dirty="0"/>
              <a:t> </a:t>
            </a:r>
            <a:r>
              <a:rPr lang="en-US" sz="3200" dirty="0" err="1"/>
              <a:t>ክገብሩ</a:t>
            </a:r>
            <a:r>
              <a:rPr lang="en-US" sz="3200" dirty="0"/>
              <a:t> </a:t>
            </a:r>
            <a:r>
              <a:rPr lang="en-US" sz="3200" dirty="0" err="1"/>
              <a:t>ምልማድ</a:t>
            </a:r>
            <a:r>
              <a:rPr lang="en-US" sz="3200" dirty="0"/>
              <a:t>፣ (</a:t>
            </a:r>
            <a:r>
              <a:rPr lang="en-US" sz="3200" dirty="0" err="1"/>
              <a:t>ኤልኖህ</a:t>
            </a:r>
            <a:r>
              <a:rPr lang="en-US" sz="3200" dirty="0"/>
              <a:t> </a:t>
            </a:r>
            <a:r>
              <a:rPr lang="en-US" sz="3200" dirty="0" err="1"/>
              <a:t>ኣሶይ</a:t>
            </a:r>
            <a:r>
              <a:rPr lang="en-US" sz="3200" dirty="0"/>
              <a:t>)</a:t>
            </a:r>
          </a:p>
          <a:p>
            <a:r>
              <a:rPr lang="en-US" sz="3200" dirty="0"/>
              <a:t> </a:t>
            </a:r>
            <a:r>
              <a:rPr lang="en-US" sz="3200" dirty="0" err="1"/>
              <a:t>ኣጀንዳታት</a:t>
            </a:r>
            <a:r>
              <a:rPr lang="en-US" sz="3200" dirty="0"/>
              <a:t> ነ</a:t>
            </a:r>
            <a:r>
              <a:rPr lang="am-ET" sz="3200" dirty="0"/>
              <a:t>ፂ</a:t>
            </a:r>
            <a:r>
              <a:rPr lang="en-US" sz="3200" dirty="0" err="1"/>
              <a:t>ረካ</a:t>
            </a:r>
            <a:r>
              <a:rPr lang="en-US" sz="3200" dirty="0"/>
              <a:t> </a:t>
            </a:r>
            <a:r>
              <a:rPr lang="en-US" sz="3200" dirty="0" err="1"/>
              <a:t>ኣብኦም</a:t>
            </a:r>
            <a:r>
              <a:rPr lang="en-US" sz="3200" dirty="0"/>
              <a:t> </a:t>
            </a:r>
            <a:r>
              <a:rPr lang="en-US" sz="3200" dirty="0" err="1"/>
              <a:t>ጥራሕ</a:t>
            </a:r>
            <a:r>
              <a:rPr lang="en-US" sz="3200" dirty="0"/>
              <a:t> </a:t>
            </a:r>
            <a:r>
              <a:rPr lang="en-US" sz="3200" dirty="0" err="1"/>
              <a:t>ጠመተ</a:t>
            </a:r>
            <a:r>
              <a:rPr lang="en-US" sz="3200" dirty="0"/>
              <a:t> </a:t>
            </a:r>
            <a:r>
              <a:rPr lang="en-US" sz="3200" dirty="0" err="1"/>
              <a:t>ምሃብ</a:t>
            </a:r>
            <a:r>
              <a:rPr lang="en-US" sz="3200" dirty="0"/>
              <a:t>፤</a:t>
            </a:r>
          </a:p>
          <a:p>
            <a:r>
              <a:rPr lang="en-US" sz="3200" dirty="0" err="1"/>
              <a:t>ካብ</a:t>
            </a:r>
            <a:r>
              <a:rPr lang="en-US" sz="3200" dirty="0"/>
              <a:t> </a:t>
            </a:r>
            <a:r>
              <a:rPr lang="en-US" sz="3200" dirty="0" err="1"/>
              <a:t>ኣጀንዳ</a:t>
            </a:r>
            <a:r>
              <a:rPr lang="en-US" sz="3200" dirty="0"/>
              <a:t> </a:t>
            </a:r>
            <a:r>
              <a:rPr lang="en-US" sz="3200" dirty="0" err="1"/>
              <a:t>ዘይምውፃእ</a:t>
            </a:r>
            <a:r>
              <a:rPr lang="en-US" sz="3200" dirty="0"/>
              <a:t> </a:t>
            </a:r>
            <a:r>
              <a:rPr lang="en-US" sz="3200" dirty="0" err="1"/>
              <a:t>ሓሳብካ</a:t>
            </a:r>
            <a:r>
              <a:rPr lang="en-US" sz="3200" dirty="0"/>
              <a:t> </a:t>
            </a:r>
            <a:r>
              <a:rPr lang="en-US" sz="3200" dirty="0" err="1"/>
              <a:t>ምሕፃርን</a:t>
            </a:r>
            <a:r>
              <a:rPr lang="en-US" sz="3200" dirty="0"/>
              <a:t> </a:t>
            </a:r>
            <a:r>
              <a:rPr lang="en-US" sz="3200" dirty="0" err="1"/>
              <a:t>ጊዜ</a:t>
            </a:r>
            <a:r>
              <a:rPr lang="en-US" sz="3200" dirty="0"/>
              <a:t> </a:t>
            </a:r>
            <a:r>
              <a:rPr lang="en-US" sz="3200" dirty="0" err="1"/>
              <a:t>ምቑጣብን</a:t>
            </a:r>
            <a:r>
              <a:rPr lang="en-US" sz="3200" dirty="0"/>
              <a:t>፣</a:t>
            </a:r>
          </a:p>
          <a:p>
            <a:r>
              <a:rPr lang="en-US" sz="3200" dirty="0"/>
              <a:t> </a:t>
            </a:r>
            <a:r>
              <a:rPr lang="en-US" sz="3200" dirty="0" err="1"/>
              <a:t>እዙይ</a:t>
            </a:r>
            <a:r>
              <a:rPr lang="en-US" sz="3200" dirty="0"/>
              <a:t> </a:t>
            </a:r>
            <a:r>
              <a:rPr lang="en-US" sz="3200" dirty="0" err="1"/>
              <a:t>ንምምራሕን</a:t>
            </a:r>
            <a:r>
              <a:rPr lang="en-US" sz="3200" dirty="0"/>
              <a:t> </a:t>
            </a:r>
            <a:r>
              <a:rPr lang="en-US" sz="3200" dirty="0" err="1"/>
              <a:t>ንምስትክኻልን</a:t>
            </a:r>
            <a:r>
              <a:rPr lang="en-US" sz="3200" dirty="0"/>
              <a:t>  </a:t>
            </a:r>
            <a:r>
              <a:rPr lang="en-US" sz="3200" dirty="0" err="1"/>
              <a:t>ንኣመራርሓ</a:t>
            </a:r>
            <a:r>
              <a:rPr lang="en-US" sz="3200" dirty="0"/>
              <a:t> </a:t>
            </a:r>
            <a:r>
              <a:rPr lang="en-US" sz="3200" dirty="0" err="1"/>
              <a:t>ዘሎዉ</a:t>
            </a:r>
            <a:r>
              <a:rPr lang="en-US" sz="3200" dirty="0"/>
              <a:t> </a:t>
            </a:r>
            <a:r>
              <a:rPr lang="en-US" sz="3200" dirty="0" err="1"/>
              <a:t>ኣካላት</a:t>
            </a:r>
            <a:r>
              <a:rPr lang="en-US" sz="3200" dirty="0"/>
              <a:t> </a:t>
            </a:r>
            <a:r>
              <a:rPr lang="en-US" sz="3200" dirty="0" err="1"/>
              <a:t>ሓላፊነት</a:t>
            </a:r>
            <a:r>
              <a:rPr lang="en-US" sz="3200" dirty="0"/>
              <a:t> </a:t>
            </a:r>
            <a:r>
              <a:rPr lang="en-US" sz="3200" dirty="0" err="1"/>
              <a:t>ምሃብ</a:t>
            </a:r>
            <a:r>
              <a:rPr lang="en-US" sz="3200" dirty="0"/>
              <a:t>፤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90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/>
          </a:bodyPr>
          <a:lstStyle/>
          <a:p>
            <a:pPr algn="ctr"/>
            <a:r>
              <a:rPr lang="en-US" sz="2000" dirty="0">
                <a:solidFill>
                  <a:srgbClr val="00B050"/>
                </a:solidFill>
              </a:rPr>
              <a:t>ማ</a:t>
            </a:r>
            <a:r>
              <a:rPr lang="am-ET" sz="2000" dirty="0">
                <a:solidFill>
                  <a:srgbClr val="00B050"/>
                </a:solidFill>
              </a:rPr>
              <a:t>ሕ</a:t>
            </a:r>
            <a:r>
              <a:rPr lang="en-US" sz="2000" dirty="0" err="1">
                <a:solidFill>
                  <a:srgbClr val="00B050"/>
                </a:solidFill>
              </a:rPr>
              <a:t>በር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>
                <a:solidFill>
                  <a:srgbClr val="00B050"/>
                </a:solidFill>
              </a:rPr>
              <a:t>ልምዓት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>
                <a:solidFill>
                  <a:srgbClr val="00B050"/>
                </a:solidFill>
              </a:rPr>
              <a:t>ኢሮብ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err="1"/>
              <a:t>ወርሓዊ</a:t>
            </a:r>
            <a:r>
              <a:rPr lang="en-US" sz="3200" dirty="0"/>
              <a:t> </a:t>
            </a:r>
            <a:r>
              <a:rPr lang="en-US" sz="3200" dirty="0" err="1"/>
              <a:t>ናይ</a:t>
            </a:r>
            <a:r>
              <a:rPr lang="en-US" sz="3200" dirty="0"/>
              <a:t> </a:t>
            </a:r>
            <a:r>
              <a:rPr lang="en-US" sz="3200" dirty="0" err="1"/>
              <a:t>ኣባልነት</a:t>
            </a:r>
            <a:r>
              <a:rPr lang="en-US" sz="3200" dirty="0"/>
              <a:t> </a:t>
            </a:r>
            <a:r>
              <a:rPr lang="en-US" sz="3200" dirty="0" err="1"/>
              <a:t>ክፍሊት</a:t>
            </a:r>
            <a:r>
              <a:rPr lang="en-US" sz="3200" dirty="0"/>
              <a:t> </a:t>
            </a:r>
            <a:r>
              <a:rPr lang="en-US" sz="3200" dirty="0" err="1"/>
              <a:t>እንተተኻኢሉ</a:t>
            </a:r>
            <a:r>
              <a:rPr lang="en-US" sz="3200" dirty="0"/>
              <a:t> </a:t>
            </a:r>
            <a:r>
              <a:rPr lang="en-US" sz="3200" dirty="0" err="1"/>
              <a:t>ናይ</a:t>
            </a:r>
            <a:r>
              <a:rPr lang="en-US" sz="3200" dirty="0"/>
              <a:t> </a:t>
            </a:r>
            <a:r>
              <a:rPr lang="en-US" sz="3200" dirty="0" err="1"/>
              <a:t>ዓመት</a:t>
            </a:r>
            <a:r>
              <a:rPr lang="en-US" sz="3200" dirty="0"/>
              <a:t> </a:t>
            </a:r>
            <a:r>
              <a:rPr lang="en-US" sz="3200" dirty="0" err="1"/>
              <a:t>ሓደ</a:t>
            </a:r>
            <a:r>
              <a:rPr lang="en-US" sz="3200" dirty="0"/>
              <a:t> </a:t>
            </a:r>
            <a:r>
              <a:rPr lang="en-US" sz="3200" dirty="0" err="1"/>
              <a:t>ጊዜ</a:t>
            </a:r>
            <a:r>
              <a:rPr lang="en-US" sz="3200" dirty="0"/>
              <a:t> </a:t>
            </a:r>
            <a:r>
              <a:rPr lang="en-US" sz="3200" dirty="0" err="1"/>
              <a:t>ኣብ</a:t>
            </a:r>
            <a:r>
              <a:rPr lang="en-US" sz="3200" dirty="0"/>
              <a:t> </a:t>
            </a:r>
            <a:r>
              <a:rPr lang="en-US" sz="3200" dirty="0" err="1"/>
              <a:t>መጀመርታ</a:t>
            </a:r>
            <a:r>
              <a:rPr lang="en-US" sz="3200" dirty="0"/>
              <a:t> </a:t>
            </a:r>
            <a:r>
              <a:rPr lang="en-US" sz="3200" dirty="0">
                <a:solidFill>
                  <a:srgbClr val="FF0000"/>
                </a:solidFill>
              </a:rPr>
              <a:t>2</a:t>
            </a:r>
            <a:r>
              <a:rPr lang="en-US" sz="3200" dirty="0"/>
              <a:t> </a:t>
            </a:r>
            <a:r>
              <a:rPr lang="en-US" sz="3200" dirty="0" err="1"/>
              <a:t>ወርሒ</a:t>
            </a:r>
            <a:r>
              <a:rPr lang="en-US" sz="3200" dirty="0"/>
              <a:t> </a:t>
            </a:r>
            <a:r>
              <a:rPr lang="en-US" sz="3200" dirty="0" err="1"/>
              <a:t>ክጠናቀቕ</a:t>
            </a:r>
            <a:r>
              <a:rPr lang="en-US" sz="3200" dirty="0"/>
              <a:t> </a:t>
            </a:r>
            <a:r>
              <a:rPr lang="en-US" sz="3200" dirty="0" err="1"/>
              <a:t>ወይ</a:t>
            </a:r>
            <a:r>
              <a:rPr lang="en-US" sz="3200" dirty="0"/>
              <a:t> </a:t>
            </a:r>
            <a:r>
              <a:rPr lang="en-US" sz="3200" dirty="0" err="1"/>
              <a:t>ኣብ</a:t>
            </a:r>
            <a:r>
              <a:rPr lang="en-US" sz="3200" dirty="0"/>
              <a:t> </a:t>
            </a:r>
            <a:r>
              <a:rPr lang="en-US" sz="3200" dirty="0">
                <a:solidFill>
                  <a:srgbClr val="FF0000"/>
                </a:solidFill>
              </a:rPr>
              <a:t>6</a:t>
            </a:r>
            <a:r>
              <a:rPr lang="en-US" sz="3200" dirty="0"/>
              <a:t>ን </a:t>
            </a:r>
            <a:r>
              <a:rPr lang="en-US" sz="3200" dirty="0">
                <a:solidFill>
                  <a:srgbClr val="FF0000"/>
                </a:solidFill>
              </a:rPr>
              <a:t>3</a:t>
            </a:r>
            <a:r>
              <a:rPr lang="en-US" sz="3200" dirty="0"/>
              <a:t>ን </a:t>
            </a:r>
            <a:r>
              <a:rPr lang="en-US" sz="3200" dirty="0" err="1"/>
              <a:t>ወርሒ</a:t>
            </a:r>
            <a:r>
              <a:rPr lang="en-US" sz="3200" dirty="0"/>
              <a:t> </a:t>
            </a:r>
            <a:r>
              <a:rPr lang="en-US" sz="3200" dirty="0" err="1"/>
              <a:t>ሓደ</a:t>
            </a:r>
            <a:r>
              <a:rPr lang="en-US" sz="3200" dirty="0"/>
              <a:t> </a:t>
            </a:r>
            <a:r>
              <a:rPr lang="en-US" sz="3200" dirty="0" err="1"/>
              <a:t>ጊዜ</a:t>
            </a:r>
            <a:r>
              <a:rPr lang="en-US" sz="3200" dirty="0"/>
              <a:t> </a:t>
            </a:r>
            <a:r>
              <a:rPr lang="en-US" sz="3200" dirty="0" err="1"/>
              <a:t>ክኽፈል</a:t>
            </a:r>
            <a:r>
              <a:rPr lang="en-US" sz="3200" dirty="0"/>
              <a:t> </a:t>
            </a:r>
            <a:r>
              <a:rPr lang="en-US" sz="3200" dirty="0" err="1"/>
              <a:t>ከምዘሎዎ</a:t>
            </a:r>
            <a:r>
              <a:rPr lang="en-US" sz="3200" dirty="0"/>
              <a:t> </a:t>
            </a:r>
            <a:r>
              <a:rPr lang="en-US" sz="3200" dirty="0" err="1"/>
              <a:t>ኣብ</a:t>
            </a:r>
            <a:r>
              <a:rPr lang="en-US" sz="3200" dirty="0"/>
              <a:t> </a:t>
            </a:r>
            <a:r>
              <a:rPr lang="en-US" sz="3200" dirty="0" err="1"/>
              <a:t>ኣንፈት</a:t>
            </a:r>
            <a:r>
              <a:rPr lang="en-US" sz="3200" dirty="0"/>
              <a:t> </a:t>
            </a:r>
            <a:r>
              <a:rPr lang="en-US" sz="3200" dirty="0" err="1"/>
              <a:t>ኣፈፃፅማ</a:t>
            </a:r>
            <a:r>
              <a:rPr lang="en-US" sz="3200" dirty="0"/>
              <a:t> </a:t>
            </a:r>
            <a:r>
              <a:rPr lang="en-US" sz="3200" dirty="0" err="1"/>
              <a:t>ተቐሚጡ</a:t>
            </a:r>
            <a:r>
              <a:rPr lang="en-US" sz="3200" dirty="0"/>
              <a:t> </a:t>
            </a:r>
            <a:r>
              <a:rPr lang="en-US" sz="3200" dirty="0" err="1"/>
              <a:t>ኣሎ</a:t>
            </a:r>
            <a:r>
              <a:rPr lang="en-US" sz="3200" dirty="0"/>
              <a:t>፣ </a:t>
            </a:r>
          </a:p>
          <a:p>
            <a:r>
              <a:rPr lang="en-US" sz="3200" dirty="0"/>
              <a:t> </a:t>
            </a:r>
            <a:r>
              <a:rPr lang="en-US" sz="3200" dirty="0" err="1"/>
              <a:t>በዚ</a:t>
            </a:r>
            <a:r>
              <a:rPr lang="en-US" sz="3200" dirty="0"/>
              <a:t> </a:t>
            </a:r>
            <a:r>
              <a:rPr lang="en-US" sz="3200" dirty="0" err="1"/>
              <a:t>መሰረት</a:t>
            </a:r>
            <a:r>
              <a:rPr lang="en-US" sz="3200" dirty="0"/>
              <a:t> </a:t>
            </a:r>
            <a:r>
              <a:rPr lang="en-US" sz="3200" dirty="0" err="1"/>
              <a:t>ዘይተቖራረፀ</a:t>
            </a:r>
            <a:r>
              <a:rPr lang="en-US" sz="3200" dirty="0"/>
              <a:t> </a:t>
            </a:r>
            <a:r>
              <a:rPr lang="en-US" sz="3200" dirty="0" err="1"/>
              <a:t>ናይ</a:t>
            </a:r>
            <a:r>
              <a:rPr lang="en-US" sz="3200" dirty="0"/>
              <a:t> </a:t>
            </a:r>
            <a:r>
              <a:rPr lang="en-US" sz="3200" dirty="0" err="1"/>
              <a:t>ኮሚቴ</a:t>
            </a:r>
            <a:r>
              <a:rPr lang="en-US" sz="3200" dirty="0"/>
              <a:t> </a:t>
            </a:r>
            <a:r>
              <a:rPr lang="en-US" sz="3200" dirty="0" err="1"/>
              <a:t>ክትትል</a:t>
            </a:r>
            <a:r>
              <a:rPr lang="en-US" sz="3200" dirty="0"/>
              <a:t> </a:t>
            </a:r>
            <a:r>
              <a:rPr lang="en-US" sz="3200" dirty="0" err="1"/>
              <a:t>እንድሕሪ</a:t>
            </a:r>
            <a:r>
              <a:rPr lang="en-US" sz="3200" dirty="0"/>
              <a:t> </a:t>
            </a:r>
            <a:r>
              <a:rPr lang="en-US" sz="3200" dirty="0" err="1"/>
              <a:t>ሃልዩ</a:t>
            </a:r>
            <a:r>
              <a:rPr lang="en-US" sz="3200" dirty="0"/>
              <a:t> </a:t>
            </a:r>
            <a:r>
              <a:rPr lang="en-US" sz="3200" dirty="0" err="1"/>
              <a:t>ናይ</a:t>
            </a:r>
            <a:r>
              <a:rPr lang="en-US" sz="3200" dirty="0"/>
              <a:t> </a:t>
            </a:r>
            <a:r>
              <a:rPr lang="en-US" sz="3200" dirty="0" err="1"/>
              <a:t>ገንዘብ</a:t>
            </a:r>
            <a:r>
              <a:rPr lang="en-US" sz="3200" dirty="0"/>
              <a:t> </a:t>
            </a:r>
            <a:r>
              <a:rPr lang="en-US" sz="3200" dirty="0" err="1"/>
              <a:t>ኣከፋፍላ</a:t>
            </a:r>
            <a:r>
              <a:rPr lang="en-US" sz="3200" dirty="0"/>
              <a:t> </a:t>
            </a:r>
            <a:r>
              <a:rPr lang="en-US" sz="3200" dirty="0" err="1"/>
              <a:t>ፀገም</a:t>
            </a:r>
            <a:r>
              <a:rPr lang="en-US" sz="3200" dirty="0"/>
              <a:t> </a:t>
            </a:r>
            <a:r>
              <a:rPr lang="en-US" sz="3200" dirty="0" err="1"/>
              <a:t>ክፍታሕ</a:t>
            </a:r>
            <a:r>
              <a:rPr lang="en-US" sz="3200" dirty="0"/>
              <a:t> </a:t>
            </a:r>
            <a:r>
              <a:rPr lang="en-US" sz="3200" dirty="0" err="1"/>
              <a:t>እዩ</a:t>
            </a:r>
            <a:r>
              <a:rPr lang="en-US" sz="3200" dirty="0"/>
              <a:t> </a:t>
            </a:r>
            <a:r>
              <a:rPr lang="en-US" sz="3200" dirty="0" err="1"/>
              <a:t>ዝብል</a:t>
            </a:r>
            <a:r>
              <a:rPr lang="en-US" sz="3200" dirty="0"/>
              <a:t> </a:t>
            </a:r>
            <a:r>
              <a:rPr lang="en-US" sz="3200" dirty="0" err="1"/>
              <a:t>ግምት</a:t>
            </a:r>
            <a:r>
              <a:rPr lang="en-US" sz="3200" dirty="0"/>
              <a:t> </a:t>
            </a:r>
            <a:r>
              <a:rPr lang="en-US" sz="3200" dirty="0" err="1"/>
              <a:t>ኣሎ</a:t>
            </a:r>
            <a:r>
              <a:rPr lang="en-US" sz="3200" dirty="0"/>
              <a:t>፣</a:t>
            </a:r>
          </a:p>
          <a:p>
            <a:r>
              <a:rPr lang="en-US" sz="3200" dirty="0"/>
              <a:t> </a:t>
            </a:r>
            <a:r>
              <a:rPr lang="en-US" sz="3200" dirty="0" err="1">
                <a:solidFill>
                  <a:srgbClr val="FF0000"/>
                </a:solidFill>
              </a:rPr>
              <a:t>ብዘይካ</a:t>
            </a:r>
            <a:r>
              <a:rPr lang="en-US" sz="3200" dirty="0">
                <a:solidFill>
                  <a:srgbClr val="FF0000"/>
                </a:solidFill>
              </a:rPr>
              <a:t> </a:t>
            </a:r>
            <a:r>
              <a:rPr lang="en-US" sz="3200" dirty="0" err="1">
                <a:solidFill>
                  <a:srgbClr val="FF0000"/>
                </a:solidFill>
              </a:rPr>
              <a:t>ኣናእሽተይ</a:t>
            </a:r>
            <a:r>
              <a:rPr lang="en-US" sz="3200" dirty="0">
                <a:solidFill>
                  <a:srgbClr val="FF0000"/>
                </a:solidFill>
              </a:rPr>
              <a:t> </a:t>
            </a:r>
            <a:r>
              <a:rPr lang="en-US" sz="3200" dirty="0" err="1">
                <a:solidFill>
                  <a:srgbClr val="FF0000"/>
                </a:solidFill>
              </a:rPr>
              <a:t>ናይ</a:t>
            </a:r>
            <a:r>
              <a:rPr lang="en-US" sz="3200" dirty="0">
                <a:solidFill>
                  <a:srgbClr val="FF0000"/>
                </a:solidFill>
              </a:rPr>
              <a:t> </a:t>
            </a:r>
            <a:r>
              <a:rPr lang="en-US" sz="3200" b="1" dirty="0" err="1">
                <a:solidFill>
                  <a:srgbClr val="00B050"/>
                </a:solidFill>
              </a:rPr>
              <a:t>ፅሕፈት</a:t>
            </a:r>
            <a:r>
              <a:rPr lang="en-US" sz="3200" b="1" dirty="0">
                <a:solidFill>
                  <a:srgbClr val="00B050"/>
                </a:solidFill>
              </a:rPr>
              <a:t> </a:t>
            </a:r>
            <a:r>
              <a:rPr lang="en-US" sz="3200" b="1" dirty="0" err="1">
                <a:solidFill>
                  <a:srgbClr val="00B050"/>
                </a:solidFill>
              </a:rPr>
              <a:t>መሳርሕን</a:t>
            </a:r>
            <a:r>
              <a:rPr lang="en-US" sz="3200" b="1" dirty="0">
                <a:solidFill>
                  <a:srgbClr val="00B050"/>
                </a:solidFill>
              </a:rPr>
              <a:t> </a:t>
            </a:r>
            <a:r>
              <a:rPr lang="en-US" sz="3200" dirty="0" err="1">
                <a:solidFill>
                  <a:srgbClr val="FF0000"/>
                </a:solidFill>
              </a:rPr>
              <a:t>ናይ</a:t>
            </a:r>
            <a:r>
              <a:rPr lang="en-US" sz="3200" dirty="0">
                <a:solidFill>
                  <a:srgbClr val="FF0000"/>
                </a:solidFill>
              </a:rPr>
              <a:t> </a:t>
            </a:r>
            <a:r>
              <a:rPr lang="en-US" sz="3200" dirty="0" err="1">
                <a:solidFill>
                  <a:srgbClr val="FF0000"/>
                </a:solidFill>
              </a:rPr>
              <a:t>ኣባላት</a:t>
            </a:r>
            <a:r>
              <a:rPr lang="en-US" sz="3200" dirty="0">
                <a:solidFill>
                  <a:srgbClr val="FF0000"/>
                </a:solidFill>
              </a:rPr>
              <a:t> </a:t>
            </a:r>
            <a:r>
              <a:rPr lang="en-US" sz="3200" b="1" dirty="0" err="1">
                <a:solidFill>
                  <a:srgbClr val="00B050"/>
                </a:solidFill>
              </a:rPr>
              <a:t>ኣኼባ</a:t>
            </a:r>
            <a:r>
              <a:rPr lang="en-US" sz="3200" b="1" dirty="0">
                <a:solidFill>
                  <a:srgbClr val="00B050"/>
                </a:solidFill>
              </a:rPr>
              <a:t> </a:t>
            </a:r>
            <a:r>
              <a:rPr lang="en-US" sz="3200" b="1" dirty="0" err="1">
                <a:solidFill>
                  <a:srgbClr val="00B050"/>
                </a:solidFill>
              </a:rPr>
              <a:t>መፀወዒ</a:t>
            </a:r>
            <a:r>
              <a:rPr lang="en-US" sz="3200" dirty="0">
                <a:solidFill>
                  <a:srgbClr val="00B050"/>
                </a:solidFill>
              </a:rPr>
              <a:t> </a:t>
            </a:r>
            <a:r>
              <a:rPr lang="en-US" sz="3200" b="1" dirty="0" err="1">
                <a:solidFill>
                  <a:srgbClr val="00B050"/>
                </a:solidFill>
              </a:rPr>
              <a:t>ስልክን</a:t>
            </a:r>
            <a:r>
              <a:rPr lang="en-US" sz="3200" dirty="0">
                <a:solidFill>
                  <a:srgbClr val="00B050"/>
                </a:solidFill>
              </a:rPr>
              <a:t> </a:t>
            </a:r>
            <a:r>
              <a:rPr lang="en-US" sz="3200" dirty="0" err="1">
                <a:solidFill>
                  <a:srgbClr val="FF0000"/>
                </a:solidFill>
              </a:rPr>
              <a:t>ብጨንፈር</a:t>
            </a:r>
            <a:r>
              <a:rPr lang="en-US" sz="3200" dirty="0">
                <a:solidFill>
                  <a:srgbClr val="FF0000"/>
                </a:solidFill>
              </a:rPr>
              <a:t> </a:t>
            </a:r>
            <a:r>
              <a:rPr lang="en-US" sz="3200" dirty="0" err="1">
                <a:solidFill>
                  <a:srgbClr val="FF0000"/>
                </a:solidFill>
              </a:rPr>
              <a:t>ደረጃ</a:t>
            </a:r>
            <a:r>
              <a:rPr lang="en-US" sz="3200" dirty="0">
                <a:solidFill>
                  <a:srgbClr val="FF0000"/>
                </a:solidFill>
              </a:rPr>
              <a:t> </a:t>
            </a:r>
            <a:r>
              <a:rPr lang="en-US" sz="3200" dirty="0" err="1">
                <a:solidFill>
                  <a:srgbClr val="FF0000"/>
                </a:solidFill>
              </a:rPr>
              <a:t>ዝወፅእ</a:t>
            </a:r>
            <a:r>
              <a:rPr lang="en-US" sz="3200" dirty="0">
                <a:solidFill>
                  <a:srgbClr val="FF0000"/>
                </a:solidFill>
              </a:rPr>
              <a:t> </a:t>
            </a:r>
            <a:r>
              <a:rPr lang="en-US" sz="3200" dirty="0" err="1">
                <a:solidFill>
                  <a:srgbClr val="FF0000"/>
                </a:solidFill>
              </a:rPr>
              <a:t>ገንዘብ</a:t>
            </a:r>
            <a:r>
              <a:rPr lang="en-US" sz="3200" dirty="0">
                <a:solidFill>
                  <a:srgbClr val="FF0000"/>
                </a:solidFill>
              </a:rPr>
              <a:t> </a:t>
            </a:r>
            <a:r>
              <a:rPr lang="en-US" sz="3200" dirty="0" err="1">
                <a:solidFill>
                  <a:srgbClr val="FF0000"/>
                </a:solidFill>
              </a:rPr>
              <a:t>ኣይህሉን</a:t>
            </a:r>
            <a:r>
              <a:rPr lang="en-US" sz="3200" dirty="0"/>
              <a:t>፤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729234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/>
          </a:bodyPr>
          <a:lstStyle/>
          <a:p>
            <a:pPr algn="ctr"/>
            <a:r>
              <a:rPr lang="en-US" sz="2000" dirty="0">
                <a:solidFill>
                  <a:srgbClr val="00B050"/>
                </a:solidFill>
              </a:rPr>
              <a:t>ማ</a:t>
            </a:r>
            <a:r>
              <a:rPr lang="am-ET" sz="2000" dirty="0">
                <a:solidFill>
                  <a:srgbClr val="00B050"/>
                </a:solidFill>
              </a:rPr>
              <a:t>ሕ</a:t>
            </a:r>
            <a:r>
              <a:rPr lang="en-US" sz="2000" dirty="0" err="1">
                <a:solidFill>
                  <a:srgbClr val="00B050"/>
                </a:solidFill>
              </a:rPr>
              <a:t>በር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>
                <a:solidFill>
                  <a:srgbClr val="00B050"/>
                </a:solidFill>
              </a:rPr>
              <a:t>ልምዓት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>
                <a:solidFill>
                  <a:srgbClr val="00B050"/>
                </a:solidFill>
              </a:rPr>
              <a:t>ኢሮብ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7620000" cy="52117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b="1" u="sng" dirty="0"/>
              <a:t>12. </a:t>
            </a:r>
            <a:r>
              <a:rPr lang="en-US" sz="3600" b="1" u="sng" dirty="0" err="1"/>
              <a:t>ምስጋና</a:t>
            </a:r>
            <a:endParaRPr lang="en-US" sz="3600" b="1" u="sng" dirty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sz="3200" dirty="0" err="1"/>
              <a:t>እዚ</a:t>
            </a:r>
            <a:r>
              <a:rPr lang="en-US" sz="3200" dirty="0"/>
              <a:t> </a:t>
            </a:r>
            <a:r>
              <a:rPr lang="en-US" sz="3200" dirty="0" err="1"/>
              <a:t>ማሕበርዚ</a:t>
            </a:r>
            <a:r>
              <a:rPr lang="en-US" sz="3200" dirty="0"/>
              <a:t>  “</a:t>
            </a:r>
            <a:r>
              <a:rPr lang="en-US" sz="3200" b="1" u="sng" dirty="0" err="1">
                <a:solidFill>
                  <a:srgbClr val="0070C0"/>
                </a:solidFill>
              </a:rPr>
              <a:t>ማሕበር</a:t>
            </a:r>
            <a:r>
              <a:rPr lang="en-US" sz="3200" b="1" u="sng" dirty="0">
                <a:solidFill>
                  <a:srgbClr val="0070C0"/>
                </a:solidFill>
              </a:rPr>
              <a:t> </a:t>
            </a:r>
            <a:r>
              <a:rPr lang="en-US" sz="3200" b="1" u="sng" dirty="0" err="1">
                <a:solidFill>
                  <a:srgbClr val="0070C0"/>
                </a:solidFill>
              </a:rPr>
              <a:t>ልምዓት</a:t>
            </a:r>
            <a:r>
              <a:rPr lang="en-US" sz="3200" b="1" u="sng" dirty="0">
                <a:solidFill>
                  <a:srgbClr val="0070C0"/>
                </a:solidFill>
              </a:rPr>
              <a:t> </a:t>
            </a:r>
            <a:r>
              <a:rPr lang="en-US" sz="3200" b="1" u="sng" dirty="0" err="1">
                <a:solidFill>
                  <a:srgbClr val="0070C0"/>
                </a:solidFill>
              </a:rPr>
              <a:t>ኢሮብ</a:t>
            </a:r>
            <a:r>
              <a:rPr lang="en-US" sz="3200" b="1" u="sng" dirty="0">
                <a:solidFill>
                  <a:srgbClr val="0070C0"/>
                </a:solidFill>
              </a:rPr>
              <a:t> </a:t>
            </a:r>
            <a:r>
              <a:rPr lang="en-US" sz="3200" b="1" u="sng" dirty="0" err="1">
                <a:solidFill>
                  <a:srgbClr val="0070C0"/>
                </a:solidFill>
              </a:rPr>
              <a:t>ብዝብል</a:t>
            </a:r>
            <a:r>
              <a:rPr lang="en-US" sz="3200" u="sng" dirty="0"/>
              <a:t>”</a:t>
            </a:r>
            <a:r>
              <a:rPr lang="en-US" sz="3200" dirty="0"/>
              <a:t> </a:t>
            </a:r>
            <a:r>
              <a:rPr lang="en-US" sz="3200" dirty="0" err="1"/>
              <a:t>ስም</a:t>
            </a:r>
            <a:r>
              <a:rPr lang="en-US" sz="3200" dirty="0"/>
              <a:t> </a:t>
            </a:r>
            <a:r>
              <a:rPr lang="en-US" sz="3200" dirty="0" err="1"/>
              <a:t>ናይ</a:t>
            </a:r>
            <a:r>
              <a:rPr lang="en-US" sz="3200" dirty="0"/>
              <a:t> </a:t>
            </a:r>
            <a:r>
              <a:rPr lang="en-US" sz="3200" dirty="0" err="1"/>
              <a:t>ህዝቢ</a:t>
            </a:r>
            <a:r>
              <a:rPr lang="en-US" sz="3200" dirty="0"/>
              <a:t> </a:t>
            </a:r>
            <a:r>
              <a:rPr lang="en-US" sz="3200" dirty="0" err="1"/>
              <a:t>ኢሮብ</a:t>
            </a:r>
            <a:r>
              <a:rPr lang="en-US" sz="3200" dirty="0"/>
              <a:t> </a:t>
            </a:r>
            <a:r>
              <a:rPr lang="en-US" sz="3200" dirty="0" err="1"/>
              <a:t>ኩለመዳያዊ</a:t>
            </a:r>
            <a:r>
              <a:rPr lang="en-US" sz="3200" dirty="0"/>
              <a:t> </a:t>
            </a:r>
            <a:r>
              <a:rPr lang="en-US" sz="3200" dirty="0" err="1"/>
              <a:t>ፀገም</a:t>
            </a:r>
            <a:r>
              <a:rPr lang="en-US" sz="3200" dirty="0"/>
              <a:t> </a:t>
            </a:r>
            <a:r>
              <a:rPr lang="en-US" sz="3200" dirty="0" err="1"/>
              <a:t>ኣብ</a:t>
            </a:r>
            <a:r>
              <a:rPr lang="en-US" sz="3200" dirty="0"/>
              <a:t> </a:t>
            </a:r>
            <a:r>
              <a:rPr lang="en-US" sz="3200" dirty="0" err="1"/>
              <a:t>ምፍታሕ</a:t>
            </a:r>
            <a:r>
              <a:rPr lang="en-US" sz="3200" dirty="0"/>
              <a:t> </a:t>
            </a:r>
            <a:r>
              <a:rPr lang="en-US" sz="3200" dirty="0" err="1"/>
              <a:t>ንምስታፍ</a:t>
            </a:r>
            <a:r>
              <a:rPr lang="en-US" sz="3200" dirty="0"/>
              <a:t> </a:t>
            </a:r>
            <a:r>
              <a:rPr lang="en-US" sz="3200" dirty="0" err="1"/>
              <a:t>ብፍቓደኝነት</a:t>
            </a:r>
            <a:r>
              <a:rPr lang="en-US" sz="3200" dirty="0"/>
              <a:t> </a:t>
            </a:r>
            <a:r>
              <a:rPr lang="en-US" sz="3200" dirty="0" err="1"/>
              <a:t>ብማሕበር</a:t>
            </a:r>
            <a:r>
              <a:rPr lang="en-US" sz="3200" dirty="0"/>
              <a:t> </a:t>
            </a:r>
            <a:r>
              <a:rPr lang="en-US" sz="3200" dirty="0" err="1"/>
              <a:t>ተወዲብና</a:t>
            </a:r>
            <a:r>
              <a:rPr lang="en-US" sz="3200" dirty="0"/>
              <a:t> </a:t>
            </a:r>
            <a:r>
              <a:rPr lang="en-US" sz="3200" dirty="0" err="1"/>
              <a:t>ንዝሓለፈ</a:t>
            </a:r>
            <a:r>
              <a:rPr lang="en-US" sz="3200" dirty="0"/>
              <a:t> </a:t>
            </a:r>
            <a:r>
              <a:rPr lang="en-US" sz="3200" dirty="0">
                <a:solidFill>
                  <a:srgbClr val="FF0000"/>
                </a:solidFill>
              </a:rPr>
              <a:t>13</a:t>
            </a:r>
            <a:r>
              <a:rPr lang="en-US" sz="3200" dirty="0"/>
              <a:t> </a:t>
            </a:r>
            <a:r>
              <a:rPr lang="en-US" sz="3200" dirty="0" err="1"/>
              <a:t>ዓመት</a:t>
            </a:r>
            <a:r>
              <a:rPr lang="en-US" sz="3200" dirty="0"/>
              <a:t> </a:t>
            </a:r>
            <a:r>
              <a:rPr lang="en-US" sz="3200" dirty="0" err="1"/>
              <a:t>ክንሰርሕ</a:t>
            </a:r>
            <a:r>
              <a:rPr lang="en-US" sz="3200" dirty="0"/>
              <a:t> </a:t>
            </a:r>
            <a:r>
              <a:rPr lang="en-US" sz="3200" dirty="0" err="1"/>
              <a:t>ከለና</a:t>
            </a:r>
            <a:r>
              <a:rPr lang="en-US" sz="3200" dirty="0"/>
              <a:t> </a:t>
            </a:r>
            <a:r>
              <a:rPr lang="en-US" sz="3200" dirty="0" err="1"/>
              <a:t>ብዝተፈላለዩ</a:t>
            </a:r>
            <a:r>
              <a:rPr lang="en-US" sz="3200" dirty="0"/>
              <a:t> </a:t>
            </a:r>
            <a:r>
              <a:rPr lang="en-US" sz="3200" dirty="0" err="1"/>
              <a:t>ዓይነታት</a:t>
            </a:r>
            <a:r>
              <a:rPr lang="en-US" sz="3200" dirty="0"/>
              <a:t> </a:t>
            </a:r>
            <a:r>
              <a:rPr lang="en-US" sz="3200" dirty="0" err="1"/>
              <a:t>ድጋፍ</a:t>
            </a:r>
            <a:r>
              <a:rPr lang="en-US" sz="3200" dirty="0"/>
              <a:t> </a:t>
            </a:r>
            <a:r>
              <a:rPr lang="en-US" sz="3200" dirty="0" err="1"/>
              <a:t>እናሃቡ</a:t>
            </a:r>
            <a:r>
              <a:rPr lang="en-US" sz="3200" dirty="0"/>
              <a:t> </a:t>
            </a:r>
            <a:r>
              <a:rPr lang="en-US" sz="3200" dirty="0" err="1">
                <a:solidFill>
                  <a:srgbClr val="00B050"/>
                </a:solidFill>
              </a:rPr>
              <a:t>ካብ</a:t>
            </a:r>
            <a:r>
              <a:rPr lang="en-US" sz="3200" dirty="0">
                <a:solidFill>
                  <a:srgbClr val="00B050"/>
                </a:solidFill>
              </a:rPr>
              <a:t> </a:t>
            </a:r>
            <a:r>
              <a:rPr lang="en-US" sz="3200" dirty="0" err="1">
                <a:solidFill>
                  <a:srgbClr val="00B050"/>
                </a:solidFill>
              </a:rPr>
              <a:t>ጎኒና</a:t>
            </a:r>
            <a:r>
              <a:rPr lang="en-US" sz="3200" dirty="0">
                <a:solidFill>
                  <a:srgbClr val="00B050"/>
                </a:solidFill>
              </a:rPr>
              <a:t> </a:t>
            </a:r>
            <a:r>
              <a:rPr lang="en-US" sz="3200" dirty="0" err="1">
                <a:solidFill>
                  <a:srgbClr val="00B050"/>
                </a:solidFill>
              </a:rPr>
              <a:t>ንዘይተፈለዩ</a:t>
            </a:r>
            <a:r>
              <a:rPr lang="en-US" sz="3200" dirty="0">
                <a:solidFill>
                  <a:srgbClr val="00B050"/>
                </a:solidFill>
              </a:rPr>
              <a:t> </a:t>
            </a:r>
            <a:r>
              <a:rPr lang="en-US" sz="3200" dirty="0" err="1">
                <a:solidFill>
                  <a:srgbClr val="00B050"/>
                </a:solidFill>
              </a:rPr>
              <a:t>ኩሎም</a:t>
            </a:r>
            <a:r>
              <a:rPr lang="en-US" sz="3200" dirty="0">
                <a:solidFill>
                  <a:srgbClr val="00B050"/>
                </a:solidFill>
              </a:rPr>
              <a:t> </a:t>
            </a:r>
            <a:r>
              <a:rPr lang="en-US" sz="3200" dirty="0" err="1"/>
              <a:t>ብፍላይ</a:t>
            </a:r>
            <a:r>
              <a:rPr lang="en-US" sz="3200" dirty="0"/>
              <a:t> </a:t>
            </a:r>
            <a:r>
              <a:rPr lang="en-US" sz="3200" dirty="0" err="1"/>
              <a:t>ከዓ</a:t>
            </a:r>
            <a:r>
              <a:rPr lang="en-US" sz="3200" dirty="0"/>
              <a:t> </a:t>
            </a:r>
            <a:r>
              <a:rPr lang="en-US" sz="3200" b="1" dirty="0" err="1"/>
              <a:t>ንካቶሊካዊት</a:t>
            </a:r>
            <a:r>
              <a:rPr lang="en-US" sz="3200" b="1" dirty="0"/>
              <a:t> </a:t>
            </a:r>
            <a:r>
              <a:rPr lang="en-US" sz="3200" b="1" dirty="0" err="1"/>
              <a:t>ቤተ</a:t>
            </a:r>
            <a:r>
              <a:rPr lang="en-US" sz="3200" b="1" dirty="0"/>
              <a:t> </a:t>
            </a:r>
            <a:r>
              <a:rPr lang="en-US" sz="3200" b="1" dirty="0" err="1"/>
              <a:t>ክርስቲያን</a:t>
            </a:r>
            <a:r>
              <a:rPr lang="en-US" sz="3200" b="1" dirty="0"/>
              <a:t> </a:t>
            </a:r>
            <a:r>
              <a:rPr lang="en-US" sz="3200" dirty="0" err="1"/>
              <a:t>ምስጋና</a:t>
            </a:r>
            <a:r>
              <a:rPr lang="en-US" sz="3200" dirty="0"/>
              <a:t> </a:t>
            </a:r>
            <a:r>
              <a:rPr lang="en-US" sz="3200" dirty="0" err="1"/>
              <a:t>እናቕረብና</a:t>
            </a:r>
            <a:r>
              <a:rPr lang="en-US" sz="3200" dirty="0"/>
              <a:t> </a:t>
            </a:r>
            <a:r>
              <a:rPr lang="en-US" sz="3200" dirty="0" err="1"/>
              <a:t>ሀዚ’ውን</a:t>
            </a:r>
            <a:r>
              <a:rPr lang="en-US" sz="3200" dirty="0"/>
              <a:t> </a:t>
            </a:r>
            <a:r>
              <a:rPr lang="en-US" sz="3200" dirty="0" err="1"/>
              <a:t>ኣብ</a:t>
            </a:r>
            <a:r>
              <a:rPr lang="en-US" sz="3200" dirty="0"/>
              <a:t> </a:t>
            </a:r>
            <a:r>
              <a:rPr lang="en-US" sz="3200" dirty="0" err="1"/>
              <a:t>እንገብሮ</a:t>
            </a:r>
            <a:r>
              <a:rPr lang="en-US" sz="3200" dirty="0"/>
              <a:t> </a:t>
            </a:r>
            <a:r>
              <a:rPr lang="en-US" sz="3200" dirty="0" err="1"/>
              <a:t>ኣኸባታት</a:t>
            </a:r>
            <a:r>
              <a:rPr lang="en-US" sz="3200" dirty="0"/>
              <a:t> </a:t>
            </a:r>
            <a:r>
              <a:rPr lang="en-US" sz="3200" dirty="0" err="1"/>
              <a:t>ይኹን</a:t>
            </a:r>
            <a:r>
              <a:rPr lang="en-US" sz="3200" dirty="0"/>
              <a:t> </a:t>
            </a:r>
            <a:r>
              <a:rPr lang="en-US" sz="3200" dirty="0" err="1"/>
              <a:t>ጠቕላላ</a:t>
            </a:r>
            <a:r>
              <a:rPr lang="en-US" sz="3200" dirty="0"/>
              <a:t> </a:t>
            </a:r>
            <a:r>
              <a:rPr lang="en-US" sz="3200" dirty="0" err="1"/>
              <a:t>ስራሓውትና</a:t>
            </a:r>
            <a:r>
              <a:rPr lang="en-US" sz="3200" dirty="0"/>
              <a:t> </a:t>
            </a:r>
            <a:r>
              <a:rPr lang="en-US" sz="3200" b="1" dirty="0" err="1"/>
              <a:t>ካባና</a:t>
            </a:r>
            <a:r>
              <a:rPr lang="en-US" sz="3200" b="1" dirty="0"/>
              <a:t> </a:t>
            </a:r>
            <a:r>
              <a:rPr lang="en-US" sz="3200" b="1" dirty="0" err="1"/>
              <a:t>ከምዘይፍለዩ</a:t>
            </a:r>
            <a:r>
              <a:rPr lang="en-US" sz="3200" b="1" dirty="0"/>
              <a:t> </a:t>
            </a:r>
            <a:r>
              <a:rPr lang="en-US" sz="3200" b="1" dirty="0" err="1"/>
              <a:t>እምነትና</a:t>
            </a:r>
            <a:r>
              <a:rPr lang="en-US" sz="3200" b="1" dirty="0"/>
              <a:t> </a:t>
            </a:r>
            <a:r>
              <a:rPr lang="en-US" sz="3200" dirty="0" err="1"/>
              <a:t>እዩ</a:t>
            </a:r>
            <a:r>
              <a:rPr lang="en-US" sz="3200" dirty="0"/>
              <a:t>።                                                    </a:t>
            </a:r>
          </a:p>
          <a:p>
            <a:pPr marL="0" indent="0">
              <a:buNone/>
            </a:pPr>
            <a:r>
              <a:rPr lang="en-US" dirty="0"/>
              <a:t>                                                    </a:t>
            </a:r>
            <a:r>
              <a:rPr lang="en-US" sz="2400" b="1" dirty="0" err="1">
                <a:solidFill>
                  <a:srgbClr val="002060"/>
                </a:solidFill>
              </a:rPr>
              <a:t>ኮሚቴ</a:t>
            </a:r>
            <a:r>
              <a:rPr lang="en-US" sz="2400" b="1" dirty="0">
                <a:solidFill>
                  <a:srgbClr val="002060"/>
                </a:solidFill>
              </a:rPr>
              <a:t> ማ/ ል/ </a:t>
            </a:r>
            <a:r>
              <a:rPr lang="en-US" sz="2400" b="1" dirty="0" err="1">
                <a:solidFill>
                  <a:srgbClr val="002060"/>
                </a:solidFill>
              </a:rPr>
              <a:t>ኢሮብ</a:t>
            </a:r>
            <a:r>
              <a:rPr lang="en-US" sz="2400" b="1" dirty="0">
                <a:solidFill>
                  <a:srgbClr val="002060"/>
                </a:solidFill>
              </a:rPr>
              <a:t> ጨ/</a:t>
            </a:r>
            <a:r>
              <a:rPr lang="en-US" sz="2400" b="1" dirty="0" err="1">
                <a:solidFill>
                  <a:srgbClr val="002060"/>
                </a:solidFill>
              </a:rPr>
              <a:t>መቐለ</a:t>
            </a:r>
            <a:r>
              <a:rPr lang="en-US" sz="2400" b="1" dirty="0">
                <a:solidFill>
                  <a:srgbClr val="002060"/>
                </a:solidFill>
              </a:rPr>
              <a:t> </a:t>
            </a:r>
          </a:p>
          <a:p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9266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2562"/>
          </a:xfrm>
        </p:spPr>
        <p:txBody>
          <a:bodyPr>
            <a:noAutofit/>
          </a:bodyPr>
          <a:lstStyle/>
          <a:p>
            <a:pPr algn="ctr"/>
            <a:r>
              <a:rPr lang="en-US" sz="2000" dirty="0">
                <a:solidFill>
                  <a:srgbClr val="00B050"/>
                </a:solidFill>
              </a:rPr>
              <a:t>ማ</a:t>
            </a:r>
            <a:r>
              <a:rPr lang="am-ET" sz="2000" dirty="0">
                <a:solidFill>
                  <a:srgbClr val="00B050"/>
                </a:solidFill>
              </a:rPr>
              <a:t>ሕ</a:t>
            </a:r>
            <a:r>
              <a:rPr lang="en-US" sz="2000" dirty="0" err="1">
                <a:solidFill>
                  <a:srgbClr val="00B050"/>
                </a:solidFill>
              </a:rPr>
              <a:t>በር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>
                <a:solidFill>
                  <a:srgbClr val="00B050"/>
                </a:solidFill>
              </a:rPr>
              <a:t>ልምዓት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>
                <a:solidFill>
                  <a:srgbClr val="00B050"/>
                </a:solidFill>
              </a:rPr>
              <a:t>ኢሮብ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7772400" cy="53641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b="1" u="sng" dirty="0" err="1"/>
              <a:t>መእተዊ</a:t>
            </a:r>
            <a:r>
              <a:rPr lang="en-US" sz="3600" b="1" u="sng" dirty="0"/>
              <a:t> </a:t>
            </a:r>
            <a:endParaRPr lang="en-US" sz="3600" dirty="0"/>
          </a:p>
          <a:p>
            <a:r>
              <a:rPr lang="en-US" sz="3200" dirty="0"/>
              <a:t>    </a:t>
            </a:r>
            <a:r>
              <a:rPr lang="en-US" sz="3200" dirty="0" err="1"/>
              <a:t>ማሕበር</a:t>
            </a:r>
            <a:r>
              <a:rPr lang="en-US" sz="3200" dirty="0"/>
              <a:t>  </a:t>
            </a:r>
            <a:r>
              <a:rPr lang="en-US" sz="3200" dirty="0" err="1"/>
              <a:t>ልምዓት</a:t>
            </a:r>
            <a:r>
              <a:rPr lang="en-US" sz="3200" dirty="0"/>
              <a:t> </a:t>
            </a:r>
            <a:r>
              <a:rPr lang="en-US" sz="3200" dirty="0" err="1"/>
              <a:t>ኢሮብ</a:t>
            </a:r>
            <a:r>
              <a:rPr lang="en-US" sz="3200" dirty="0"/>
              <a:t> ብ1952 ዓ/ም </a:t>
            </a:r>
            <a:r>
              <a:rPr lang="en-US" sz="3200" dirty="0" err="1"/>
              <a:t>ብዝወፀ</a:t>
            </a:r>
            <a:r>
              <a:rPr lang="en-US" sz="3200" dirty="0"/>
              <a:t> ፍ/ሕ/ቁ. 404  ኢ/ያ  </a:t>
            </a:r>
            <a:r>
              <a:rPr lang="en-US" sz="3200" dirty="0" err="1"/>
              <a:t>ምዝገባ</a:t>
            </a:r>
            <a:r>
              <a:rPr lang="en-US" sz="3200" dirty="0"/>
              <a:t> </a:t>
            </a:r>
            <a:r>
              <a:rPr lang="en-US" sz="3200" dirty="0" err="1"/>
              <a:t>ደንቢ</a:t>
            </a:r>
            <a:r>
              <a:rPr lang="en-US" sz="3200" dirty="0"/>
              <a:t> </a:t>
            </a:r>
            <a:r>
              <a:rPr lang="en-US" sz="3200" dirty="0" err="1"/>
              <a:t>ቁፅሪ</a:t>
            </a:r>
            <a:r>
              <a:rPr lang="en-US" sz="3200" dirty="0"/>
              <a:t>  321/1959 </a:t>
            </a:r>
            <a:r>
              <a:rPr lang="en-US" sz="3200" dirty="0" err="1"/>
              <a:t>መሰረት</a:t>
            </a:r>
            <a:r>
              <a:rPr lang="en-US" sz="3200" dirty="0"/>
              <a:t>  </a:t>
            </a:r>
            <a:r>
              <a:rPr lang="en-US" sz="3200" dirty="0" err="1">
                <a:solidFill>
                  <a:srgbClr val="0070C0"/>
                </a:solidFill>
              </a:rPr>
              <a:t>ብዕለት</a:t>
            </a:r>
            <a:r>
              <a:rPr lang="en-US" sz="3200" dirty="0">
                <a:solidFill>
                  <a:srgbClr val="0070C0"/>
                </a:solidFill>
              </a:rPr>
              <a:t> </a:t>
            </a:r>
            <a:r>
              <a:rPr lang="en-US" sz="3200" b="1" u="sng" dirty="0">
                <a:solidFill>
                  <a:srgbClr val="0070C0"/>
                </a:solidFill>
              </a:rPr>
              <a:t>8 </a:t>
            </a:r>
            <a:r>
              <a:rPr lang="en-US" sz="3200" b="1" u="sng" dirty="0" err="1">
                <a:solidFill>
                  <a:srgbClr val="0070C0"/>
                </a:solidFill>
              </a:rPr>
              <a:t>ሓምለ</a:t>
            </a:r>
            <a:r>
              <a:rPr lang="en-US" sz="3200" b="1" u="sng" dirty="0">
                <a:solidFill>
                  <a:srgbClr val="0070C0"/>
                </a:solidFill>
              </a:rPr>
              <a:t> 1995 ዓ/ም </a:t>
            </a:r>
            <a:r>
              <a:rPr lang="en-US" sz="3200" dirty="0">
                <a:solidFill>
                  <a:srgbClr val="0070C0"/>
                </a:solidFill>
              </a:rPr>
              <a:t> </a:t>
            </a:r>
            <a:r>
              <a:rPr lang="en-US" sz="3200" dirty="0" err="1"/>
              <a:t>ንዘይተወሰነ</a:t>
            </a:r>
            <a:r>
              <a:rPr lang="en-US" sz="3200" dirty="0"/>
              <a:t> </a:t>
            </a:r>
            <a:r>
              <a:rPr lang="en-US" sz="3200" dirty="0" err="1"/>
              <a:t>እዋን</a:t>
            </a:r>
            <a:r>
              <a:rPr lang="en-US" sz="3200" dirty="0"/>
              <a:t> </a:t>
            </a:r>
            <a:r>
              <a:rPr lang="en-US" sz="3200" dirty="0" err="1"/>
              <a:t>ተጣይሹ</a:t>
            </a:r>
            <a:r>
              <a:rPr lang="en-US" sz="3200" dirty="0"/>
              <a:t>፣  </a:t>
            </a:r>
            <a:r>
              <a:rPr lang="en-US" sz="3200" dirty="0" err="1"/>
              <a:t>ክሻብ</a:t>
            </a:r>
            <a:r>
              <a:rPr lang="en-US" sz="3200" dirty="0"/>
              <a:t>  </a:t>
            </a:r>
            <a:r>
              <a:rPr lang="en-US" sz="3200" dirty="0" err="1"/>
              <a:t>ሀዚ</a:t>
            </a:r>
            <a:r>
              <a:rPr lang="en-US" sz="3200" dirty="0"/>
              <a:t>  2008 ዓ/ም  </a:t>
            </a:r>
            <a:r>
              <a:rPr lang="en-US" sz="3200" dirty="0" err="1"/>
              <a:t>ፍቓድ</a:t>
            </a:r>
            <a:r>
              <a:rPr lang="en-US" sz="3200" dirty="0"/>
              <a:t>  </a:t>
            </a:r>
            <a:r>
              <a:rPr lang="en-US" sz="3200" dirty="0" err="1"/>
              <a:t>ማሕበሩ</a:t>
            </a:r>
            <a:r>
              <a:rPr lang="en-US" sz="3200" dirty="0"/>
              <a:t> </a:t>
            </a:r>
            <a:r>
              <a:rPr lang="en-US" sz="3200" dirty="0" err="1"/>
              <a:t>እናሓደሰ</a:t>
            </a:r>
            <a:r>
              <a:rPr lang="en-US" sz="3200" dirty="0"/>
              <a:t>  </a:t>
            </a:r>
            <a:r>
              <a:rPr lang="en-US" sz="3200" dirty="0" err="1"/>
              <a:t>ዝመፀ</a:t>
            </a:r>
            <a:r>
              <a:rPr lang="en-US" sz="3200" dirty="0"/>
              <a:t>  </a:t>
            </a:r>
            <a:r>
              <a:rPr lang="en-US" sz="3200" dirty="0" err="1"/>
              <a:t>ሕጋዊ</a:t>
            </a:r>
            <a:r>
              <a:rPr lang="en-US" sz="3200" dirty="0"/>
              <a:t>  </a:t>
            </a:r>
            <a:r>
              <a:rPr lang="en-US" sz="3200" dirty="0" err="1"/>
              <a:t>ስብእና</a:t>
            </a:r>
            <a:r>
              <a:rPr lang="en-US" sz="3200" dirty="0"/>
              <a:t>  </a:t>
            </a:r>
            <a:r>
              <a:rPr lang="en-US" sz="3200" dirty="0" err="1"/>
              <a:t>ዘሎዎ</a:t>
            </a:r>
            <a:r>
              <a:rPr lang="en-US" sz="3200" dirty="0"/>
              <a:t>  </a:t>
            </a:r>
            <a:r>
              <a:rPr lang="en-US" sz="3200" dirty="0" err="1"/>
              <a:t>ማሕበር</a:t>
            </a:r>
            <a:r>
              <a:rPr lang="en-US" sz="3200" dirty="0"/>
              <a:t>  </a:t>
            </a:r>
            <a:r>
              <a:rPr lang="en-US" sz="3200" dirty="0" err="1"/>
              <a:t>እዩ</a:t>
            </a:r>
            <a:r>
              <a:rPr lang="en-US" sz="3200" dirty="0"/>
              <a:t>።</a:t>
            </a:r>
            <a:endParaRPr lang="en-US" sz="3200" b="1" u="sng" dirty="0"/>
          </a:p>
          <a:p>
            <a:pPr lvl="0"/>
            <a:endParaRPr lang="en-US" b="1" u="sng" dirty="0"/>
          </a:p>
          <a:p>
            <a:pPr lvl="0"/>
            <a:endParaRPr lang="en-US" b="1" u="sng" dirty="0"/>
          </a:p>
          <a:p>
            <a:pPr lvl="0"/>
            <a:endParaRPr lang="en-US" b="1" u="sng" dirty="0"/>
          </a:p>
          <a:p>
            <a:pPr lvl="0"/>
            <a:endParaRPr lang="en-US" b="1" u="sng" dirty="0"/>
          </a:p>
          <a:p>
            <a:pPr lvl="0"/>
            <a:endParaRPr lang="en-US" b="1" u="sng" dirty="0"/>
          </a:p>
          <a:p>
            <a:pPr lvl="0"/>
            <a:endParaRPr lang="en-US" b="1" u="sng" dirty="0"/>
          </a:p>
          <a:p>
            <a:pPr lvl="0"/>
            <a:endParaRPr lang="en-US" b="1" u="sng" dirty="0"/>
          </a:p>
          <a:p>
            <a:pPr lvl="0"/>
            <a:endParaRPr lang="en-US" b="1" u="sng" dirty="0"/>
          </a:p>
          <a:p>
            <a:pPr lvl="0"/>
            <a:endParaRPr lang="en-US" b="1" u="sng" dirty="0"/>
          </a:p>
          <a:p>
            <a:pPr lvl="0"/>
            <a:endParaRPr lang="en-US" b="1" u="sng" dirty="0"/>
          </a:p>
          <a:p>
            <a:pPr lvl="0"/>
            <a:endParaRPr lang="en-US" b="1" u="sng" dirty="0"/>
          </a:p>
          <a:p>
            <a:pPr lvl="0"/>
            <a:endParaRPr lang="en-US" b="1" u="sng" dirty="0"/>
          </a:p>
          <a:p>
            <a:pPr lvl="0"/>
            <a:endParaRPr lang="en-US" b="1" u="sng" dirty="0"/>
          </a:p>
          <a:p>
            <a:pPr lvl="0"/>
            <a:endParaRPr lang="en-US" b="1" u="sng" dirty="0"/>
          </a:p>
          <a:p>
            <a:pPr lvl="0"/>
            <a:endParaRPr lang="en-US" b="1" u="sng" dirty="0"/>
          </a:p>
          <a:p>
            <a:pPr lvl="0"/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368438717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/>
          </a:bodyPr>
          <a:lstStyle/>
          <a:p>
            <a:pPr algn="ctr"/>
            <a:r>
              <a:rPr lang="en-US" sz="2000" dirty="0">
                <a:solidFill>
                  <a:srgbClr val="00B050"/>
                </a:solidFill>
              </a:rPr>
              <a:t>ማ</a:t>
            </a:r>
            <a:r>
              <a:rPr lang="am-ET" sz="2000" dirty="0">
                <a:solidFill>
                  <a:srgbClr val="00B050"/>
                </a:solidFill>
              </a:rPr>
              <a:t>ሕ</a:t>
            </a:r>
            <a:r>
              <a:rPr lang="en-US" sz="2000" dirty="0" err="1">
                <a:solidFill>
                  <a:srgbClr val="00B050"/>
                </a:solidFill>
              </a:rPr>
              <a:t>በር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>
                <a:solidFill>
                  <a:srgbClr val="00B050"/>
                </a:solidFill>
              </a:rPr>
              <a:t>ልምዓት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>
                <a:solidFill>
                  <a:srgbClr val="00B050"/>
                </a:solidFill>
              </a:rPr>
              <a:t>ኢሮብ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b="1" dirty="0" err="1"/>
              <a:t>ብኮሚቴ</a:t>
            </a:r>
            <a:r>
              <a:rPr lang="en-US" sz="3200" b="1" dirty="0"/>
              <a:t> </a:t>
            </a:r>
            <a:r>
              <a:rPr lang="en-US" sz="3200" b="1" dirty="0" err="1"/>
              <a:t>ማሕበር</a:t>
            </a:r>
            <a:r>
              <a:rPr lang="en-US" sz="3200" b="1" dirty="0"/>
              <a:t> </a:t>
            </a:r>
            <a:r>
              <a:rPr lang="en-US" sz="3200" b="1" dirty="0" err="1"/>
              <a:t>ልምዓት</a:t>
            </a:r>
            <a:r>
              <a:rPr lang="en-US" sz="3200" b="1" dirty="0"/>
              <a:t> </a:t>
            </a:r>
            <a:r>
              <a:rPr lang="en-US" sz="3200" b="1" dirty="0" err="1"/>
              <a:t>ኢሮብ</a:t>
            </a:r>
            <a:r>
              <a:rPr lang="en-US" sz="3200" b="1" dirty="0"/>
              <a:t> </a:t>
            </a:r>
            <a:r>
              <a:rPr lang="en-US" sz="3200" b="1" dirty="0" err="1"/>
              <a:t>ጨንፈር</a:t>
            </a:r>
            <a:r>
              <a:rPr lang="en-US" sz="3200" b="1" dirty="0"/>
              <a:t> </a:t>
            </a:r>
            <a:r>
              <a:rPr lang="en-US" sz="3200" b="1" dirty="0" err="1"/>
              <a:t>መቐለ</a:t>
            </a:r>
            <a:r>
              <a:rPr lang="en-US" sz="3200" b="1" dirty="0"/>
              <a:t> </a:t>
            </a:r>
            <a:r>
              <a:rPr lang="en-US" sz="3200" b="1" dirty="0" err="1"/>
              <a:t>በቢከባቢኡ</a:t>
            </a:r>
            <a:r>
              <a:rPr lang="en-US" sz="3200" b="1" dirty="0"/>
              <a:t> </a:t>
            </a:r>
            <a:r>
              <a:rPr lang="en-US" sz="3200" b="1" dirty="0" err="1"/>
              <a:t>ከተሓባብሩ</a:t>
            </a:r>
            <a:r>
              <a:rPr lang="en-US" sz="3200" b="1" dirty="0"/>
              <a:t> </a:t>
            </a:r>
            <a:r>
              <a:rPr lang="en-US" sz="3200" b="1" dirty="0" err="1"/>
              <a:t>ዝተሓረዩ</a:t>
            </a:r>
            <a:r>
              <a:rPr lang="en-US" sz="3200" b="1" dirty="0"/>
              <a:t> </a:t>
            </a:r>
            <a:r>
              <a:rPr lang="en-US" sz="3200" b="1" dirty="0" err="1"/>
              <a:t>ስም</a:t>
            </a:r>
            <a:r>
              <a:rPr lang="en-US" sz="3200" b="1" dirty="0"/>
              <a:t> </a:t>
            </a:r>
            <a:r>
              <a:rPr lang="en-US" sz="3200" b="1" dirty="0" err="1"/>
              <a:t>ዝርዝር</a:t>
            </a:r>
            <a:r>
              <a:rPr lang="en-US" sz="3200" b="1" dirty="0"/>
              <a:t> </a:t>
            </a:r>
            <a:r>
              <a:rPr lang="en-US" sz="3200" b="1" dirty="0" err="1"/>
              <a:t>ከባቢያዊ</a:t>
            </a:r>
            <a:r>
              <a:rPr lang="en-US" sz="3200" b="1" dirty="0"/>
              <a:t> </a:t>
            </a:r>
            <a:r>
              <a:rPr lang="en-US" sz="3200" b="1" dirty="0" err="1"/>
              <a:t>ኮሚቴ</a:t>
            </a:r>
            <a:r>
              <a:rPr lang="en-US" sz="3200" b="1" dirty="0"/>
              <a:t> ፤ </a:t>
            </a:r>
            <a:r>
              <a:rPr lang="en-US" sz="3200" b="1" dirty="0" err="1"/>
              <a:t>ኣብቲ</a:t>
            </a:r>
            <a:r>
              <a:rPr lang="en-US" sz="3200" b="1" dirty="0"/>
              <a:t> </a:t>
            </a:r>
            <a:r>
              <a:rPr lang="en-US" sz="3200" b="1" dirty="0" err="1"/>
              <a:t>ስብሰባ</a:t>
            </a:r>
            <a:r>
              <a:rPr lang="en-US" sz="3200" b="1" dirty="0"/>
              <a:t> </a:t>
            </a:r>
            <a:r>
              <a:rPr lang="en-US" sz="3200" b="1" dirty="0" err="1"/>
              <a:t>ድጋፍ</a:t>
            </a:r>
            <a:r>
              <a:rPr lang="en-US" sz="3200" b="1" dirty="0"/>
              <a:t> </a:t>
            </a:r>
            <a:r>
              <a:rPr lang="en-US" sz="3200" b="1" dirty="0" err="1"/>
              <a:t>ዝረ</a:t>
            </a:r>
            <a:r>
              <a:rPr lang="am-ET" sz="3200" b="1" dirty="0"/>
              <a:t>ኸ</a:t>
            </a:r>
            <a:r>
              <a:rPr lang="en-US" sz="3200" b="1" dirty="0"/>
              <a:t>ቡ</a:t>
            </a:r>
          </a:p>
          <a:p>
            <a:pPr marL="0" indent="0">
              <a:buNone/>
            </a:pPr>
            <a:r>
              <a:rPr lang="en-US" sz="3200" u="sng" dirty="0"/>
              <a:t>1. </a:t>
            </a:r>
            <a:r>
              <a:rPr lang="en-US" sz="3200" u="sng" dirty="0" err="1"/>
              <a:t>እዳልገዳ</a:t>
            </a:r>
            <a:r>
              <a:rPr lang="en-US" sz="3200" dirty="0"/>
              <a:t> ፦     1.  </a:t>
            </a:r>
            <a:r>
              <a:rPr lang="en-US" sz="3200" dirty="0" err="1"/>
              <a:t>ኪዳነ</a:t>
            </a:r>
            <a:r>
              <a:rPr lang="en-US" sz="3200" dirty="0"/>
              <a:t> </a:t>
            </a:r>
            <a:r>
              <a:rPr lang="en-US" sz="3200" dirty="0" err="1"/>
              <a:t>ግርማይ</a:t>
            </a:r>
            <a:r>
              <a:rPr lang="en-US" sz="3200" dirty="0"/>
              <a:t>       3. </a:t>
            </a:r>
            <a:r>
              <a:rPr lang="en-US" sz="3200" dirty="0" err="1"/>
              <a:t>ፀጋ</a:t>
            </a:r>
            <a:r>
              <a:rPr lang="en-US" sz="3200" dirty="0"/>
              <a:t> </a:t>
            </a:r>
            <a:r>
              <a:rPr lang="en-US" sz="3200" dirty="0" err="1"/>
              <a:t>ግደይ</a:t>
            </a:r>
            <a:r>
              <a:rPr lang="en-US" sz="3200" dirty="0"/>
              <a:t> </a:t>
            </a:r>
          </a:p>
          <a:p>
            <a:pPr marL="0" indent="0">
              <a:buNone/>
            </a:pPr>
            <a:r>
              <a:rPr lang="en-US" sz="3200" dirty="0"/>
              <a:t>                        2. </a:t>
            </a:r>
            <a:r>
              <a:rPr lang="en-US" sz="3200" dirty="0" err="1"/>
              <a:t>ዱፍላ</a:t>
            </a:r>
            <a:r>
              <a:rPr lang="en-US" sz="3200" dirty="0"/>
              <a:t> ገ/</a:t>
            </a:r>
            <a:r>
              <a:rPr lang="en-US" sz="3200" dirty="0" err="1"/>
              <a:t>መድህን</a:t>
            </a:r>
            <a:endParaRPr lang="en-US" sz="3200" dirty="0"/>
          </a:p>
          <a:p>
            <a:endParaRPr lang="en-US" sz="3200" dirty="0"/>
          </a:p>
          <a:p>
            <a:pPr marL="0" indent="0">
              <a:buNone/>
            </a:pPr>
            <a:r>
              <a:rPr lang="en-US" sz="3200" dirty="0"/>
              <a:t>2. </a:t>
            </a:r>
            <a:r>
              <a:rPr lang="en-US" sz="3200" u="sng" dirty="0" err="1"/>
              <a:t>ኣራዕ</a:t>
            </a:r>
            <a:r>
              <a:rPr lang="en-US" sz="3200" u="sng" dirty="0"/>
              <a:t> </a:t>
            </a:r>
            <a:r>
              <a:rPr lang="en-US" sz="3200" u="sng" dirty="0" err="1"/>
              <a:t>ሰብዓታን</a:t>
            </a:r>
            <a:r>
              <a:rPr lang="en-US" sz="3200" u="sng" dirty="0"/>
              <a:t> </a:t>
            </a:r>
            <a:r>
              <a:rPr lang="en-US" sz="3200" u="sng" dirty="0" err="1"/>
              <a:t>ሓራዘን</a:t>
            </a:r>
            <a:r>
              <a:rPr lang="en-US" sz="3200" u="sng" dirty="0"/>
              <a:t>  </a:t>
            </a:r>
            <a:r>
              <a:rPr lang="en-US" sz="3200" dirty="0"/>
              <a:t>1. </a:t>
            </a:r>
            <a:r>
              <a:rPr lang="en-US" sz="3200" dirty="0" err="1"/>
              <a:t>ሓጎስ</a:t>
            </a:r>
            <a:r>
              <a:rPr lang="en-US" sz="3200" dirty="0"/>
              <a:t> </a:t>
            </a:r>
            <a:r>
              <a:rPr lang="en-US" sz="3200" dirty="0" err="1"/>
              <a:t>ባራኺ</a:t>
            </a:r>
            <a:r>
              <a:rPr lang="en-US" sz="3200" dirty="0"/>
              <a:t>      </a:t>
            </a:r>
          </a:p>
          <a:p>
            <a:pPr marL="0" indent="0">
              <a:buNone/>
            </a:pPr>
            <a:r>
              <a:rPr lang="en-US" sz="3200" dirty="0"/>
              <a:t>                                       2. </a:t>
            </a:r>
            <a:r>
              <a:rPr lang="en-US" sz="3200" dirty="0" err="1"/>
              <a:t>ሉቺያ</a:t>
            </a:r>
            <a:r>
              <a:rPr lang="en-US" sz="3200" dirty="0"/>
              <a:t> </a:t>
            </a:r>
            <a:r>
              <a:rPr lang="en-US" sz="3200" dirty="0" err="1"/>
              <a:t>ተስፋይ</a:t>
            </a:r>
            <a:r>
              <a:rPr lang="en-US" sz="3200" dirty="0"/>
              <a:t> </a:t>
            </a:r>
            <a:r>
              <a:rPr lang="en-US" sz="3200" dirty="0" err="1"/>
              <a:t>ሓየሎም</a:t>
            </a:r>
            <a:endParaRPr lang="en-US" sz="3200" dirty="0"/>
          </a:p>
          <a:p>
            <a:pPr marL="0" indent="0">
              <a:buNone/>
            </a:pPr>
            <a:r>
              <a:rPr lang="en-US" sz="3200" dirty="0"/>
              <a:t>                                     3. </a:t>
            </a:r>
            <a:r>
              <a:rPr lang="en-US" sz="3200" dirty="0" err="1"/>
              <a:t>በርሀ</a:t>
            </a:r>
            <a:r>
              <a:rPr lang="en-US" sz="3200" dirty="0"/>
              <a:t> </a:t>
            </a:r>
            <a:r>
              <a:rPr lang="en-US" sz="3200" dirty="0" err="1"/>
              <a:t>ስብሓት</a:t>
            </a:r>
            <a:r>
              <a:rPr lang="en-US" sz="3200" dirty="0"/>
              <a:t>  –    </a:t>
            </a:r>
          </a:p>
        </p:txBody>
      </p:sp>
    </p:spTree>
    <p:extLst>
      <p:ext uri="{BB962C8B-B14F-4D97-AF65-F5344CB8AC3E}">
        <p14:creationId xmlns:p14="http://schemas.microsoft.com/office/powerpoint/2010/main" val="297779530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Autofit/>
          </a:bodyPr>
          <a:lstStyle/>
          <a:p>
            <a:pPr algn="ctr"/>
            <a:r>
              <a:rPr lang="en-US" sz="2000" dirty="0">
                <a:solidFill>
                  <a:srgbClr val="00B050"/>
                </a:solidFill>
              </a:rPr>
              <a:t>ማ</a:t>
            </a:r>
            <a:r>
              <a:rPr lang="am-ET" sz="2000" dirty="0">
                <a:solidFill>
                  <a:srgbClr val="00B050"/>
                </a:solidFill>
              </a:rPr>
              <a:t>ሕ</a:t>
            </a:r>
            <a:r>
              <a:rPr lang="en-US" sz="2000" dirty="0" err="1">
                <a:solidFill>
                  <a:srgbClr val="00B050"/>
                </a:solidFill>
              </a:rPr>
              <a:t>በር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>
                <a:solidFill>
                  <a:srgbClr val="00B050"/>
                </a:solidFill>
              </a:rPr>
              <a:t>ልምዓት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>
                <a:solidFill>
                  <a:srgbClr val="00B050"/>
                </a:solidFill>
              </a:rPr>
              <a:t>ኢሮብ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7620000" cy="4830763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en-US" sz="6700" u="sng" dirty="0"/>
              <a:t>3.ሞሲጋደከ -</a:t>
            </a:r>
            <a:r>
              <a:rPr lang="en-US" sz="6700" u="sng" dirty="0" err="1"/>
              <a:t>ዓጋራለ</a:t>
            </a:r>
            <a:r>
              <a:rPr lang="en-US" sz="6700" dirty="0"/>
              <a:t> 1. </a:t>
            </a:r>
            <a:r>
              <a:rPr lang="en-US" sz="6700" dirty="0" err="1"/>
              <a:t>ደጀን</a:t>
            </a:r>
            <a:r>
              <a:rPr lang="en-US" sz="6700" dirty="0"/>
              <a:t> </a:t>
            </a:r>
            <a:r>
              <a:rPr lang="en-US" sz="6700" dirty="0" err="1"/>
              <a:t>ተሰማ</a:t>
            </a:r>
            <a:r>
              <a:rPr lang="en-US" sz="6700" dirty="0"/>
              <a:t>     3. </a:t>
            </a:r>
            <a:r>
              <a:rPr lang="en-US" sz="6700" dirty="0" err="1"/>
              <a:t>ኣድሓኖም</a:t>
            </a:r>
            <a:r>
              <a:rPr lang="en-US" sz="6700" dirty="0"/>
              <a:t> </a:t>
            </a:r>
            <a:r>
              <a:rPr lang="en-US" sz="6700" dirty="0" err="1"/>
              <a:t>ሃይሉ</a:t>
            </a:r>
            <a:r>
              <a:rPr lang="en-US" sz="6700" dirty="0"/>
              <a:t> </a:t>
            </a:r>
            <a:r>
              <a:rPr lang="en-US" sz="6700" dirty="0" err="1"/>
              <a:t>ካሕሳይ</a:t>
            </a:r>
            <a:endParaRPr lang="en-US" sz="6700" dirty="0"/>
          </a:p>
          <a:p>
            <a:pPr marL="0" indent="0">
              <a:buNone/>
            </a:pPr>
            <a:r>
              <a:rPr lang="en-US" sz="6700" dirty="0"/>
              <a:t>                               2. </a:t>
            </a:r>
            <a:r>
              <a:rPr lang="en-US" sz="6700" dirty="0" err="1"/>
              <a:t>ስዩም</a:t>
            </a:r>
            <a:r>
              <a:rPr lang="en-US" sz="6700" dirty="0"/>
              <a:t> </a:t>
            </a:r>
            <a:r>
              <a:rPr lang="en-US" sz="6700" dirty="0" err="1"/>
              <a:t>ሓይሽ</a:t>
            </a:r>
            <a:r>
              <a:rPr lang="en-US" sz="6700" dirty="0"/>
              <a:t> </a:t>
            </a:r>
            <a:r>
              <a:rPr lang="en-US" sz="6700" dirty="0" err="1"/>
              <a:t>ፍሱሕ</a:t>
            </a:r>
            <a:r>
              <a:rPr lang="en-US" sz="6700" dirty="0"/>
              <a:t>  </a:t>
            </a:r>
          </a:p>
          <a:p>
            <a:pPr marL="0" indent="0">
              <a:buNone/>
            </a:pPr>
            <a:r>
              <a:rPr lang="en-US" sz="6700" dirty="0"/>
              <a:t> </a:t>
            </a:r>
          </a:p>
          <a:p>
            <a:pPr marL="0" indent="0">
              <a:buNone/>
            </a:pPr>
            <a:r>
              <a:rPr lang="en-US" sz="6700" dirty="0"/>
              <a:t>4. </a:t>
            </a:r>
            <a:r>
              <a:rPr lang="en-US" sz="6700" u="sng" dirty="0" err="1"/>
              <a:t>ወርዓትለ</a:t>
            </a:r>
            <a:r>
              <a:rPr lang="en-US" sz="6700" dirty="0"/>
              <a:t>  1. </a:t>
            </a:r>
            <a:r>
              <a:rPr lang="en-US" sz="6700" dirty="0" err="1"/>
              <a:t>ፍሱሕ</a:t>
            </a:r>
            <a:r>
              <a:rPr lang="en-US" sz="6700" dirty="0"/>
              <a:t> </a:t>
            </a:r>
            <a:r>
              <a:rPr lang="en-US" sz="6700" dirty="0" err="1"/>
              <a:t>ገብራይ</a:t>
            </a:r>
            <a:r>
              <a:rPr lang="en-US" sz="6700" dirty="0"/>
              <a:t> </a:t>
            </a:r>
            <a:r>
              <a:rPr lang="en-US" sz="6700" dirty="0" err="1"/>
              <a:t>ተስፋት</a:t>
            </a:r>
            <a:r>
              <a:rPr lang="en-US" sz="6700" dirty="0"/>
              <a:t>   3. </a:t>
            </a:r>
            <a:r>
              <a:rPr lang="en-US" sz="6700" dirty="0" err="1"/>
              <a:t>ኣማኑኤል</a:t>
            </a:r>
            <a:r>
              <a:rPr lang="en-US" sz="6700" dirty="0"/>
              <a:t> </a:t>
            </a:r>
            <a:r>
              <a:rPr lang="en-US" sz="6700" dirty="0" err="1"/>
              <a:t>ስዩም</a:t>
            </a:r>
            <a:r>
              <a:rPr lang="en-US" sz="6700" dirty="0"/>
              <a:t> </a:t>
            </a:r>
            <a:r>
              <a:rPr lang="en-US" sz="6700" dirty="0" err="1"/>
              <a:t>ግርማይ</a:t>
            </a:r>
            <a:endParaRPr lang="en-US" sz="6700" dirty="0"/>
          </a:p>
          <a:p>
            <a:pPr marL="0" indent="0">
              <a:buNone/>
            </a:pPr>
            <a:r>
              <a:rPr lang="en-US" sz="6700" dirty="0"/>
              <a:t>                     2. </a:t>
            </a:r>
            <a:r>
              <a:rPr lang="en-US" sz="6700" dirty="0" err="1"/>
              <a:t>ኣበባ</a:t>
            </a:r>
            <a:r>
              <a:rPr lang="en-US" sz="6700" dirty="0"/>
              <a:t> </a:t>
            </a:r>
            <a:r>
              <a:rPr lang="en-US" sz="6700" dirty="0" err="1"/>
              <a:t>እምባዬ</a:t>
            </a:r>
            <a:r>
              <a:rPr lang="en-US" sz="6700" dirty="0"/>
              <a:t> </a:t>
            </a:r>
            <a:r>
              <a:rPr lang="en-US" sz="6700" dirty="0" err="1"/>
              <a:t>ካሕሳይ</a:t>
            </a:r>
            <a:r>
              <a:rPr lang="en-US" sz="6700" dirty="0"/>
              <a:t>   </a:t>
            </a:r>
          </a:p>
          <a:p>
            <a:pPr marL="0" indent="0">
              <a:buNone/>
            </a:pPr>
            <a:endParaRPr lang="en-US" sz="6700" dirty="0"/>
          </a:p>
          <a:p>
            <a:pPr marL="0" indent="0">
              <a:buNone/>
            </a:pPr>
            <a:r>
              <a:rPr lang="en-US" sz="6700" dirty="0"/>
              <a:t> 5. </a:t>
            </a:r>
            <a:r>
              <a:rPr lang="en-US" sz="6700" u="sng" dirty="0" err="1"/>
              <a:t>ዓሊተና</a:t>
            </a:r>
            <a:r>
              <a:rPr lang="en-US" sz="6700" dirty="0"/>
              <a:t>      1. </a:t>
            </a:r>
            <a:r>
              <a:rPr lang="en-US" sz="6700" dirty="0" err="1"/>
              <a:t>ሃይለማርያም</a:t>
            </a:r>
            <a:r>
              <a:rPr lang="en-US" sz="6700" dirty="0"/>
              <a:t> </a:t>
            </a:r>
            <a:r>
              <a:rPr lang="en-US" sz="6700" dirty="0" err="1"/>
              <a:t>ኣለማ</a:t>
            </a:r>
            <a:r>
              <a:rPr lang="en-US" sz="6700" dirty="0"/>
              <a:t> </a:t>
            </a:r>
            <a:r>
              <a:rPr lang="en-US" sz="6700" dirty="0" err="1"/>
              <a:t>ተስፋይ</a:t>
            </a:r>
            <a:r>
              <a:rPr lang="en-US" sz="6700" dirty="0"/>
              <a:t>   </a:t>
            </a:r>
          </a:p>
          <a:p>
            <a:pPr marL="0" indent="0">
              <a:buNone/>
            </a:pPr>
            <a:r>
              <a:rPr lang="en-US" sz="6700" dirty="0"/>
              <a:t>                      2. </a:t>
            </a:r>
            <a:r>
              <a:rPr lang="en-US" sz="6700" dirty="0" err="1"/>
              <a:t>ስዩም</a:t>
            </a:r>
            <a:r>
              <a:rPr lang="en-US" sz="6700" dirty="0"/>
              <a:t> </a:t>
            </a:r>
            <a:r>
              <a:rPr lang="en-US" sz="6700" dirty="0" err="1"/>
              <a:t>ኣብርሃ</a:t>
            </a:r>
            <a:r>
              <a:rPr lang="en-US" sz="6700" dirty="0"/>
              <a:t> </a:t>
            </a:r>
            <a:r>
              <a:rPr lang="en-US" sz="6700" dirty="0" err="1"/>
              <a:t>ገብራይ</a:t>
            </a:r>
            <a:r>
              <a:rPr lang="en-US" sz="6700" dirty="0"/>
              <a:t> </a:t>
            </a:r>
          </a:p>
          <a:p>
            <a:pPr marL="0" indent="0">
              <a:buNone/>
            </a:pPr>
            <a:r>
              <a:rPr lang="en-US" sz="6700" dirty="0"/>
              <a:t>                       3. </a:t>
            </a:r>
            <a:r>
              <a:rPr lang="en-US" sz="6700" dirty="0" err="1"/>
              <a:t>ፍሱሕ</a:t>
            </a:r>
            <a:r>
              <a:rPr lang="en-US" sz="6700" dirty="0"/>
              <a:t> </a:t>
            </a:r>
            <a:r>
              <a:rPr lang="en-US" sz="6700" dirty="0" err="1"/>
              <a:t>ሓጎስ</a:t>
            </a:r>
            <a:r>
              <a:rPr lang="en-US" sz="6700" dirty="0"/>
              <a:t> </a:t>
            </a:r>
            <a:r>
              <a:rPr lang="en-US" sz="6700" dirty="0" err="1"/>
              <a:t>ዮሃንስ</a:t>
            </a:r>
            <a:r>
              <a:rPr lang="en-US" sz="6700" dirty="0"/>
              <a:t>   </a:t>
            </a:r>
          </a:p>
          <a:p>
            <a:pPr marL="0" indent="0">
              <a:buNone/>
            </a:pPr>
            <a:r>
              <a:rPr lang="en-US" sz="6700" dirty="0"/>
              <a:t> </a:t>
            </a:r>
          </a:p>
          <a:p>
            <a:pPr marL="0" indent="0">
              <a:buNone/>
            </a:pPr>
            <a:r>
              <a:rPr lang="en-US" sz="6700" dirty="0"/>
              <a:t> 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1496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 err="1"/>
              <a:t>ንሓፈ</a:t>
            </a:r>
            <a:r>
              <a:rPr lang="am-ET" sz="2800" b="1" dirty="0"/>
              <a:t>ሻ</a:t>
            </a:r>
            <a:r>
              <a:rPr lang="en-US" sz="2800" b="1" dirty="0"/>
              <a:t>ዊ  </a:t>
            </a:r>
            <a:r>
              <a:rPr lang="en-US" sz="2800" b="1" dirty="0" err="1"/>
              <a:t>ፍልጠትኩም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          </a:t>
            </a:r>
            <a:r>
              <a:rPr lang="en-US" u="sng" dirty="0" err="1"/>
              <a:t>ናይ</a:t>
            </a:r>
            <a:r>
              <a:rPr lang="en-US" u="sng" dirty="0"/>
              <a:t> </a:t>
            </a:r>
            <a:r>
              <a:rPr lang="en-US" u="sng" dirty="0" err="1"/>
              <a:t>ጨንፈር</a:t>
            </a:r>
            <a:r>
              <a:rPr lang="en-US" u="sng" dirty="0"/>
              <a:t> </a:t>
            </a:r>
            <a:r>
              <a:rPr lang="en-US" u="sng" dirty="0" err="1"/>
              <a:t>መቐለ</a:t>
            </a:r>
            <a:r>
              <a:rPr lang="en-US" u="sng" dirty="0"/>
              <a:t> </a:t>
            </a:r>
            <a:r>
              <a:rPr lang="en-US" u="sng" dirty="0" err="1"/>
              <a:t>ቐዋሚ</a:t>
            </a:r>
            <a:r>
              <a:rPr lang="en-US" u="sng" dirty="0"/>
              <a:t> </a:t>
            </a:r>
            <a:r>
              <a:rPr lang="en-US" u="sng" dirty="0" err="1"/>
              <a:t>ኮሚቴ</a:t>
            </a:r>
            <a:endParaRPr lang="en-US" u="sng" dirty="0"/>
          </a:p>
          <a:p>
            <a:pPr marL="514350" indent="-514350">
              <a:buAutoNum type="arabicPeriod"/>
            </a:pPr>
            <a:r>
              <a:rPr lang="en-US" sz="2800" dirty="0" err="1"/>
              <a:t>ኣይተ</a:t>
            </a:r>
            <a:r>
              <a:rPr lang="en-US" sz="2800" dirty="0"/>
              <a:t>   </a:t>
            </a:r>
            <a:r>
              <a:rPr lang="en-US" sz="2800" dirty="0" err="1"/>
              <a:t>ደረስ</a:t>
            </a:r>
            <a:r>
              <a:rPr lang="en-US" sz="2800" dirty="0"/>
              <a:t> </a:t>
            </a:r>
            <a:r>
              <a:rPr lang="en-US" sz="2800" dirty="0" err="1"/>
              <a:t>ሰብሓት</a:t>
            </a:r>
            <a:r>
              <a:rPr lang="en-US" sz="2800" dirty="0"/>
              <a:t>        0914746108</a:t>
            </a:r>
          </a:p>
          <a:p>
            <a:pPr marL="514350" indent="-514350">
              <a:buAutoNum type="arabicPeriod"/>
            </a:pPr>
            <a:r>
              <a:rPr lang="en-US" sz="2800" dirty="0"/>
              <a:t>  ,,      </a:t>
            </a:r>
            <a:r>
              <a:rPr lang="en-US" sz="2800" dirty="0" err="1"/>
              <a:t>ሃይለ</a:t>
            </a:r>
            <a:r>
              <a:rPr lang="en-US" sz="2800" dirty="0"/>
              <a:t> </a:t>
            </a:r>
            <a:r>
              <a:rPr lang="en-US" sz="2800" dirty="0" err="1"/>
              <a:t>ተስፋይ</a:t>
            </a:r>
            <a:r>
              <a:rPr lang="en-US" sz="2800" dirty="0"/>
              <a:t>(</a:t>
            </a:r>
            <a:r>
              <a:rPr lang="en-US" sz="2800" dirty="0" err="1"/>
              <a:t>ሓኪም</a:t>
            </a:r>
            <a:r>
              <a:rPr lang="en-US" sz="2800" dirty="0"/>
              <a:t>) 0914739287</a:t>
            </a:r>
          </a:p>
          <a:p>
            <a:pPr marL="514350" indent="-514350">
              <a:buAutoNum type="arabicPeriod"/>
            </a:pPr>
            <a:r>
              <a:rPr lang="en-US" sz="2800" dirty="0"/>
              <a:t>  ,,      </a:t>
            </a:r>
            <a:r>
              <a:rPr lang="en-US" sz="2800" dirty="0" err="1"/>
              <a:t>ኣብርሃ</a:t>
            </a:r>
            <a:r>
              <a:rPr lang="en-US" sz="2800" dirty="0"/>
              <a:t> </a:t>
            </a:r>
            <a:r>
              <a:rPr lang="en-US" sz="2800" dirty="0" err="1"/>
              <a:t>መለስ</a:t>
            </a:r>
            <a:r>
              <a:rPr lang="en-US" sz="2800" dirty="0"/>
              <a:t>    0942672441</a:t>
            </a:r>
          </a:p>
          <a:p>
            <a:pPr marL="514350" indent="-514350">
              <a:buAutoNum type="arabicPeriod"/>
            </a:pPr>
            <a:r>
              <a:rPr lang="en-US" sz="2800" dirty="0"/>
              <a:t>  ,,      </a:t>
            </a:r>
            <a:r>
              <a:rPr lang="en-US" sz="2800" dirty="0" err="1"/>
              <a:t>ዮውሃንስ</a:t>
            </a:r>
            <a:r>
              <a:rPr lang="en-US" sz="2800" dirty="0"/>
              <a:t> </a:t>
            </a:r>
            <a:r>
              <a:rPr lang="en-US" sz="2800" dirty="0" err="1"/>
              <a:t>ሓጎስ</a:t>
            </a:r>
            <a:r>
              <a:rPr lang="en-US" sz="2800" dirty="0"/>
              <a:t>  0920885339</a:t>
            </a:r>
          </a:p>
          <a:p>
            <a:pPr marL="514350" indent="-514350">
              <a:buAutoNum type="arabicPeriod"/>
            </a:pPr>
            <a:r>
              <a:rPr lang="en-US" sz="2800" dirty="0"/>
              <a:t>ወ/</a:t>
            </a:r>
            <a:r>
              <a:rPr lang="en-US" sz="2800" dirty="0" err="1"/>
              <a:t>ሪት</a:t>
            </a:r>
            <a:r>
              <a:rPr lang="en-US" sz="2800" dirty="0"/>
              <a:t>  </a:t>
            </a:r>
            <a:r>
              <a:rPr lang="en-US" sz="2800" dirty="0" err="1"/>
              <a:t>ፋና</a:t>
            </a:r>
            <a:r>
              <a:rPr lang="en-US" sz="2800" dirty="0"/>
              <a:t> </a:t>
            </a:r>
            <a:r>
              <a:rPr lang="en-US" sz="2800" dirty="0" err="1"/>
              <a:t>ተስፋይ</a:t>
            </a:r>
            <a:r>
              <a:rPr lang="en-US" sz="2800" dirty="0"/>
              <a:t>      0914179757</a:t>
            </a:r>
          </a:p>
          <a:p>
            <a:pPr marL="0" indent="0">
              <a:buNone/>
            </a:pPr>
            <a:r>
              <a:rPr lang="en-US" sz="2800" dirty="0"/>
              <a:t>       </a:t>
            </a:r>
          </a:p>
          <a:p>
            <a:pPr marL="0" indent="0" algn="ctr">
              <a:buNone/>
            </a:pPr>
            <a:r>
              <a:rPr lang="en-US" sz="2800" dirty="0"/>
              <a:t> </a:t>
            </a:r>
            <a:r>
              <a:rPr lang="en-US" sz="2800" dirty="0" err="1"/>
              <a:t>ኩሉ</a:t>
            </a:r>
            <a:r>
              <a:rPr lang="en-US" sz="2800" dirty="0"/>
              <a:t> </a:t>
            </a:r>
            <a:r>
              <a:rPr lang="en-US" sz="2800" dirty="0" err="1"/>
              <a:t>ጊዜ</a:t>
            </a:r>
            <a:r>
              <a:rPr lang="en-US" sz="2800" dirty="0"/>
              <a:t>  </a:t>
            </a:r>
            <a:r>
              <a:rPr lang="en-US" sz="2800" dirty="0" err="1"/>
              <a:t>ወርሓዊ</a:t>
            </a:r>
            <a:r>
              <a:rPr lang="en-US" sz="2800" dirty="0"/>
              <a:t> </a:t>
            </a:r>
            <a:r>
              <a:rPr lang="en-US" sz="2800" dirty="0" err="1"/>
              <a:t>ናይ</a:t>
            </a:r>
            <a:r>
              <a:rPr lang="en-US" sz="2800" dirty="0"/>
              <a:t> </a:t>
            </a:r>
            <a:r>
              <a:rPr lang="en-US" sz="2800" dirty="0" err="1"/>
              <a:t>መጨረ</a:t>
            </a:r>
            <a:r>
              <a:rPr lang="am-ET" sz="2800" dirty="0"/>
              <a:t>ሻ</a:t>
            </a:r>
            <a:r>
              <a:rPr lang="en-US" sz="2800" dirty="0"/>
              <a:t> </a:t>
            </a:r>
            <a:r>
              <a:rPr lang="en-US" sz="2800" dirty="0" err="1"/>
              <a:t>ሰንበት</a:t>
            </a:r>
            <a:r>
              <a:rPr lang="en-US" sz="2800" dirty="0"/>
              <a:t> </a:t>
            </a:r>
            <a:r>
              <a:rPr lang="en-US" sz="2800" dirty="0" err="1"/>
              <a:t>ናይ</a:t>
            </a:r>
            <a:r>
              <a:rPr lang="en-US" sz="2800" dirty="0"/>
              <a:t> </a:t>
            </a:r>
            <a:r>
              <a:rPr lang="en-US" sz="2800" dirty="0" err="1"/>
              <a:t>ኣባላት</a:t>
            </a:r>
            <a:r>
              <a:rPr lang="en-US" sz="2800" dirty="0"/>
              <a:t> </a:t>
            </a:r>
            <a:r>
              <a:rPr lang="en-US" sz="2800" dirty="0" err="1"/>
              <a:t>መዋጮ</a:t>
            </a:r>
            <a:r>
              <a:rPr lang="en-US" sz="2800" dirty="0"/>
              <a:t> </a:t>
            </a:r>
          </a:p>
          <a:p>
            <a:pPr marL="0" indent="0" algn="ctr">
              <a:buNone/>
            </a:pPr>
            <a:r>
              <a:rPr lang="en-US" sz="2800" dirty="0"/>
              <a:t>        </a:t>
            </a:r>
            <a:r>
              <a:rPr lang="en-US" sz="2800" dirty="0" err="1">
                <a:solidFill>
                  <a:srgbClr val="C00000"/>
                </a:solidFill>
              </a:rPr>
              <a:t>ኣብዚ</a:t>
            </a:r>
            <a:r>
              <a:rPr lang="en-US" sz="2800" dirty="0">
                <a:solidFill>
                  <a:srgbClr val="C00000"/>
                </a:solidFill>
              </a:rPr>
              <a:t> </a:t>
            </a:r>
            <a:r>
              <a:rPr lang="en-US" sz="2800" dirty="0" err="1">
                <a:solidFill>
                  <a:srgbClr val="C00000"/>
                </a:solidFill>
              </a:rPr>
              <a:t>ኣዳራ</a:t>
            </a:r>
            <a:r>
              <a:rPr lang="am-ET" sz="2800" dirty="0">
                <a:solidFill>
                  <a:srgbClr val="C00000"/>
                </a:solidFill>
              </a:rPr>
              <a:t>ሽ</a:t>
            </a:r>
            <a:r>
              <a:rPr lang="en-US" sz="2800" dirty="0">
                <a:solidFill>
                  <a:srgbClr val="C00000"/>
                </a:solidFill>
              </a:rPr>
              <a:t> </a:t>
            </a:r>
            <a:r>
              <a:rPr lang="en-US" sz="2800" dirty="0" err="1">
                <a:solidFill>
                  <a:srgbClr val="C00000"/>
                </a:solidFill>
              </a:rPr>
              <a:t>ሰዓት</a:t>
            </a:r>
            <a:r>
              <a:rPr lang="en-US" sz="2800" dirty="0">
                <a:solidFill>
                  <a:srgbClr val="C00000"/>
                </a:solidFill>
              </a:rPr>
              <a:t>  9፡00 – 10፡00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ናይ</a:t>
            </a:r>
            <a:r>
              <a:rPr lang="en-US" dirty="0"/>
              <a:t> </a:t>
            </a:r>
            <a:r>
              <a:rPr lang="en-US" dirty="0" err="1"/>
              <a:t>ማሕበር</a:t>
            </a:r>
            <a:r>
              <a:rPr lang="en-US" dirty="0"/>
              <a:t> </a:t>
            </a:r>
            <a:r>
              <a:rPr lang="en-US" dirty="0" err="1"/>
              <a:t>ዌብሳይት</a:t>
            </a:r>
            <a:r>
              <a:rPr lang="en-US" dirty="0"/>
              <a:t> </a:t>
            </a:r>
            <a:r>
              <a:rPr lang="en-US" u="sng" dirty="0">
                <a:solidFill>
                  <a:srgbClr val="00B050"/>
                </a:solidFill>
                <a:hlinkClick r:id="rId2"/>
              </a:rPr>
              <a:t>www.irobdevelopment.org</a:t>
            </a:r>
            <a:endParaRPr lang="en-US" u="sng" dirty="0">
              <a:solidFill>
                <a:srgbClr val="00B05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16068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200" dirty="0">
                <a:solidFill>
                  <a:srgbClr val="00B050"/>
                </a:solidFill>
              </a:rPr>
              <a:t>ማ</a:t>
            </a:r>
            <a:r>
              <a:rPr lang="am-ET" sz="2200" dirty="0">
                <a:solidFill>
                  <a:srgbClr val="00B050"/>
                </a:solidFill>
              </a:rPr>
              <a:t>ሕ</a:t>
            </a:r>
            <a:r>
              <a:rPr lang="en-US" sz="2200" dirty="0" err="1">
                <a:solidFill>
                  <a:srgbClr val="00B050"/>
                </a:solidFill>
              </a:rPr>
              <a:t>በር</a:t>
            </a:r>
            <a:r>
              <a:rPr lang="en-US" sz="2200" dirty="0">
                <a:solidFill>
                  <a:srgbClr val="00B050"/>
                </a:solidFill>
              </a:rPr>
              <a:t> </a:t>
            </a:r>
            <a:r>
              <a:rPr lang="en-US" sz="2200" dirty="0" err="1">
                <a:solidFill>
                  <a:srgbClr val="00B050"/>
                </a:solidFill>
              </a:rPr>
              <a:t>ልምዓት</a:t>
            </a:r>
            <a:r>
              <a:rPr lang="en-US" sz="2200" dirty="0">
                <a:solidFill>
                  <a:srgbClr val="00B050"/>
                </a:solidFill>
              </a:rPr>
              <a:t> </a:t>
            </a:r>
            <a:r>
              <a:rPr lang="en-US" sz="2200" dirty="0" err="1">
                <a:solidFill>
                  <a:srgbClr val="00B050"/>
                </a:solidFill>
              </a:rPr>
              <a:t>ኢሮብ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ማ/ ል/ </a:t>
            </a:r>
            <a:r>
              <a:rPr lang="en-US" sz="3200" dirty="0" err="1"/>
              <a:t>ኢሮብ</a:t>
            </a:r>
            <a:r>
              <a:rPr lang="en-US" sz="3200" dirty="0"/>
              <a:t>  </a:t>
            </a:r>
            <a:r>
              <a:rPr lang="en-US" sz="3200" b="1" dirty="0" err="1"/>
              <a:t>ንዳግመ</a:t>
            </a:r>
            <a:r>
              <a:rPr lang="en-US" sz="3200" b="1" dirty="0"/>
              <a:t> </a:t>
            </a:r>
            <a:r>
              <a:rPr lang="en-US" sz="3200" b="1" dirty="0" err="1"/>
              <a:t>ሕውየትን</a:t>
            </a:r>
            <a:r>
              <a:rPr lang="en-US" sz="3200" b="1" dirty="0"/>
              <a:t> </a:t>
            </a:r>
            <a:r>
              <a:rPr lang="en-US" sz="3200" b="1" dirty="0" err="1"/>
              <a:t>ቀፃሊነት</a:t>
            </a:r>
            <a:r>
              <a:rPr lang="en-US" sz="3200" b="1" dirty="0"/>
              <a:t> </a:t>
            </a:r>
            <a:r>
              <a:rPr lang="en-US" sz="3200" b="1" dirty="0" err="1"/>
              <a:t>ዘሎዎ</a:t>
            </a:r>
            <a:r>
              <a:rPr lang="en-US" sz="3200" b="1" dirty="0"/>
              <a:t> </a:t>
            </a:r>
            <a:r>
              <a:rPr lang="en-US" sz="3200" b="1" dirty="0" err="1"/>
              <a:t>ልምዓትን</a:t>
            </a:r>
            <a:r>
              <a:rPr lang="en-US" sz="3200" b="1" dirty="0"/>
              <a:t> </a:t>
            </a:r>
            <a:r>
              <a:rPr lang="en-US" sz="3200" b="1" dirty="0" err="1"/>
              <a:t>ህዝቢ</a:t>
            </a:r>
            <a:r>
              <a:rPr lang="en-US" sz="3200" b="1" dirty="0"/>
              <a:t> </a:t>
            </a:r>
            <a:r>
              <a:rPr lang="en-US" sz="3200" b="1" dirty="0" err="1"/>
              <a:t>ኢሮብ</a:t>
            </a:r>
            <a:r>
              <a:rPr lang="en-US" sz="3200" b="1" dirty="0"/>
              <a:t>  </a:t>
            </a:r>
            <a:r>
              <a:rPr lang="en-US" sz="3200" dirty="0" err="1"/>
              <a:t>ዝብል</a:t>
            </a:r>
            <a:r>
              <a:rPr lang="en-US" sz="3200" dirty="0"/>
              <a:t> </a:t>
            </a:r>
            <a:r>
              <a:rPr lang="en-US" sz="3200" dirty="0" err="1"/>
              <a:t>ዕላማ</a:t>
            </a:r>
            <a:r>
              <a:rPr lang="en-US" sz="3200" dirty="0"/>
              <a:t> </a:t>
            </a:r>
            <a:r>
              <a:rPr lang="en-US" sz="3200" dirty="0" err="1"/>
              <a:t>ሒዙ</a:t>
            </a:r>
            <a:r>
              <a:rPr lang="en-US" sz="3200" dirty="0"/>
              <a:t> </a:t>
            </a:r>
            <a:r>
              <a:rPr lang="en-US" sz="3200" dirty="0" err="1"/>
              <a:t>ዝተጣየሸ</a:t>
            </a:r>
            <a:r>
              <a:rPr lang="en-US" sz="3200" dirty="0"/>
              <a:t>፤</a:t>
            </a:r>
          </a:p>
          <a:p>
            <a:r>
              <a:rPr lang="en-US" sz="3200" dirty="0" err="1"/>
              <a:t>ንትርፊ</a:t>
            </a:r>
            <a:r>
              <a:rPr lang="en-US" sz="3200" dirty="0"/>
              <a:t> </a:t>
            </a:r>
            <a:r>
              <a:rPr lang="en-US" sz="3200" dirty="0" err="1"/>
              <a:t>ዘይቆመ</a:t>
            </a:r>
            <a:r>
              <a:rPr lang="en-US" sz="3200" dirty="0"/>
              <a:t> </a:t>
            </a:r>
            <a:r>
              <a:rPr lang="en-US" sz="3200" dirty="0" err="1"/>
              <a:t>ዘይመንግስታዊ</a:t>
            </a:r>
            <a:r>
              <a:rPr lang="en-US" sz="3200" dirty="0"/>
              <a:t> </a:t>
            </a:r>
            <a:r>
              <a:rPr lang="en-US" sz="3200" dirty="0" err="1"/>
              <a:t>ዘይሃይማኖታዊን</a:t>
            </a:r>
            <a:r>
              <a:rPr lang="en-US" sz="3200" dirty="0"/>
              <a:t> </a:t>
            </a:r>
            <a:r>
              <a:rPr lang="en-US" sz="3200" dirty="0" err="1"/>
              <a:t>ፖለትካዊን</a:t>
            </a:r>
            <a:r>
              <a:rPr lang="en-US" sz="3200" dirty="0"/>
              <a:t> </a:t>
            </a:r>
            <a:r>
              <a:rPr lang="en-US" sz="3200" dirty="0" err="1"/>
              <a:t>ዘይኮነ</a:t>
            </a:r>
            <a:r>
              <a:rPr lang="en-US" sz="3200" dirty="0"/>
              <a:t> </a:t>
            </a:r>
            <a:r>
              <a:rPr lang="en-US" sz="3200" dirty="0" err="1"/>
              <a:t>ማሕበር</a:t>
            </a:r>
            <a:r>
              <a:rPr lang="en-US" sz="3200" dirty="0"/>
              <a:t> </a:t>
            </a:r>
            <a:r>
              <a:rPr lang="en-US" sz="3200" dirty="0" err="1"/>
              <a:t>እዩ</a:t>
            </a:r>
            <a:r>
              <a:rPr lang="en-US" sz="3200" dirty="0"/>
              <a:t>።</a:t>
            </a:r>
          </a:p>
          <a:p>
            <a:r>
              <a:rPr lang="en-US" sz="3200" dirty="0" err="1"/>
              <a:t>እዚ</a:t>
            </a:r>
            <a:r>
              <a:rPr lang="en-US" sz="3200" dirty="0"/>
              <a:t> </a:t>
            </a:r>
            <a:r>
              <a:rPr lang="en-US" sz="3200" dirty="0" err="1"/>
              <a:t>ማሕበር</a:t>
            </a:r>
            <a:r>
              <a:rPr lang="en-US" sz="3200" dirty="0"/>
              <a:t> </a:t>
            </a:r>
            <a:r>
              <a:rPr lang="en-US" sz="3200" dirty="0" err="1"/>
              <a:t>ኣብዚ</a:t>
            </a:r>
            <a:r>
              <a:rPr lang="en-US" sz="3200" dirty="0"/>
              <a:t> </a:t>
            </a:r>
            <a:r>
              <a:rPr lang="en-US" sz="3200" dirty="0" err="1"/>
              <a:t>ሐዚ</a:t>
            </a:r>
            <a:r>
              <a:rPr lang="en-US" sz="3200" dirty="0"/>
              <a:t> </a:t>
            </a:r>
            <a:r>
              <a:rPr lang="en-US" sz="3200" dirty="0" err="1"/>
              <a:t>እዋን</a:t>
            </a:r>
            <a:r>
              <a:rPr lang="en-US" sz="3200" dirty="0"/>
              <a:t> </a:t>
            </a:r>
            <a:r>
              <a:rPr lang="en-US" sz="3200" b="1" u="sng" dirty="0" err="1"/>
              <a:t>ዋና</a:t>
            </a:r>
            <a:r>
              <a:rPr lang="en-US" sz="3200" b="1" u="sng" dirty="0"/>
              <a:t> </a:t>
            </a:r>
            <a:r>
              <a:rPr lang="en-US" sz="3200" b="1" u="sng" dirty="0" err="1"/>
              <a:t>ቤት</a:t>
            </a:r>
            <a:r>
              <a:rPr lang="en-US" sz="3200" b="1" u="sng" dirty="0"/>
              <a:t> </a:t>
            </a:r>
            <a:r>
              <a:rPr lang="en-US" sz="3200" b="1" u="sng" dirty="0" err="1"/>
              <a:t>ፅሕፈቱ</a:t>
            </a:r>
            <a:r>
              <a:rPr lang="en-US" sz="3200" b="1" u="sng" dirty="0"/>
              <a:t> </a:t>
            </a:r>
            <a:r>
              <a:rPr lang="en-US" sz="3200" b="1" u="sng" dirty="0" err="1"/>
              <a:t>ኣብ</a:t>
            </a:r>
            <a:r>
              <a:rPr lang="en-US" sz="3200" b="1" u="sng" dirty="0"/>
              <a:t> </a:t>
            </a:r>
            <a:r>
              <a:rPr lang="en-US" sz="3200" b="1" u="sng" dirty="0" err="1"/>
              <a:t>ዓዲግራት</a:t>
            </a:r>
            <a:r>
              <a:rPr lang="en-US" sz="3200" dirty="0"/>
              <a:t> </a:t>
            </a:r>
            <a:r>
              <a:rPr lang="en-US" sz="3200" dirty="0" err="1"/>
              <a:t>ብም</a:t>
            </a:r>
            <a:r>
              <a:rPr lang="am-ET" sz="3200" dirty="0"/>
              <a:t>ኽ</a:t>
            </a:r>
            <a:r>
              <a:rPr lang="en-US" sz="3200" dirty="0" err="1"/>
              <a:t>ፋት</a:t>
            </a:r>
            <a:r>
              <a:rPr lang="en-US" sz="3200" dirty="0"/>
              <a:t>፣ </a:t>
            </a:r>
            <a:r>
              <a:rPr lang="en-US" sz="3200" dirty="0" err="1"/>
              <a:t>በብከባቢኡ</a:t>
            </a:r>
            <a:r>
              <a:rPr lang="en-US" sz="3200" dirty="0"/>
              <a:t> </a:t>
            </a:r>
            <a:r>
              <a:rPr lang="en-US" sz="3200" dirty="0" err="1"/>
              <a:t>ዝተፈላለዩ</a:t>
            </a:r>
            <a:r>
              <a:rPr lang="en-US" sz="3200" dirty="0"/>
              <a:t> </a:t>
            </a:r>
            <a:r>
              <a:rPr lang="en-US" sz="3200" dirty="0" err="1"/>
              <a:t>ጨንፈራት</a:t>
            </a:r>
            <a:r>
              <a:rPr lang="en-US" sz="3200" dirty="0"/>
              <a:t> </a:t>
            </a:r>
            <a:r>
              <a:rPr lang="en-US" sz="3200" dirty="0" err="1"/>
              <a:t>ኣለዉዎ</a:t>
            </a:r>
            <a:r>
              <a:rPr lang="en-US" sz="3200" dirty="0"/>
              <a:t> ፤</a:t>
            </a:r>
          </a:p>
          <a:p>
            <a:r>
              <a:rPr lang="en-US" sz="3200" dirty="0" err="1"/>
              <a:t>ካብቶም</a:t>
            </a:r>
            <a:r>
              <a:rPr lang="en-US" sz="3200" dirty="0"/>
              <a:t> </a:t>
            </a:r>
            <a:r>
              <a:rPr lang="en-US" sz="3200" dirty="0" err="1"/>
              <a:t>ጨንፈራት</a:t>
            </a:r>
            <a:r>
              <a:rPr lang="en-US" sz="3200" dirty="0"/>
              <a:t> </a:t>
            </a:r>
            <a:r>
              <a:rPr lang="en-US" sz="3200" dirty="0" err="1"/>
              <a:t>እቲ</a:t>
            </a:r>
            <a:r>
              <a:rPr lang="en-US" sz="3200" dirty="0"/>
              <a:t> </a:t>
            </a:r>
            <a:r>
              <a:rPr lang="en-US" sz="3200" dirty="0" err="1"/>
              <a:t>ሓደ</a:t>
            </a:r>
            <a:r>
              <a:rPr lang="en-US" sz="3200" dirty="0"/>
              <a:t> </a:t>
            </a:r>
            <a:r>
              <a:rPr lang="en-US" sz="3200" dirty="0" err="1">
                <a:solidFill>
                  <a:srgbClr val="00B050"/>
                </a:solidFill>
              </a:rPr>
              <a:t>ጨንፈር</a:t>
            </a:r>
            <a:r>
              <a:rPr lang="en-US" sz="3200" dirty="0">
                <a:solidFill>
                  <a:srgbClr val="00B050"/>
                </a:solidFill>
              </a:rPr>
              <a:t> </a:t>
            </a:r>
            <a:r>
              <a:rPr lang="en-US" sz="3200" dirty="0" err="1">
                <a:solidFill>
                  <a:srgbClr val="00B050"/>
                </a:solidFill>
              </a:rPr>
              <a:t>መቐለ</a:t>
            </a:r>
            <a:r>
              <a:rPr lang="en-US" sz="3200" dirty="0">
                <a:solidFill>
                  <a:srgbClr val="00B050"/>
                </a:solidFill>
              </a:rPr>
              <a:t> </a:t>
            </a:r>
            <a:r>
              <a:rPr lang="en-US" sz="3200" dirty="0" err="1"/>
              <a:t>እዩ</a:t>
            </a:r>
            <a:r>
              <a:rPr lang="en-US" sz="3200" dirty="0"/>
              <a:t>። </a:t>
            </a:r>
          </a:p>
        </p:txBody>
      </p:sp>
    </p:spTree>
    <p:extLst>
      <p:ext uri="{BB962C8B-B14F-4D97-AF65-F5344CB8AC3E}">
        <p14:creationId xmlns:p14="http://schemas.microsoft.com/office/powerpoint/2010/main" val="9906735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/>
          </a:bodyPr>
          <a:lstStyle/>
          <a:p>
            <a:pPr algn="ctr"/>
            <a:r>
              <a:rPr lang="en-US" sz="2000" dirty="0">
                <a:solidFill>
                  <a:srgbClr val="00B050"/>
                </a:solidFill>
              </a:rPr>
              <a:t>ማ</a:t>
            </a:r>
            <a:r>
              <a:rPr lang="am-ET" sz="2000" dirty="0">
                <a:solidFill>
                  <a:srgbClr val="00B050"/>
                </a:solidFill>
              </a:rPr>
              <a:t>ሕ</a:t>
            </a:r>
            <a:r>
              <a:rPr lang="en-US" sz="2000" dirty="0" err="1">
                <a:solidFill>
                  <a:srgbClr val="00B050"/>
                </a:solidFill>
              </a:rPr>
              <a:t>በር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>
                <a:solidFill>
                  <a:srgbClr val="00B050"/>
                </a:solidFill>
              </a:rPr>
              <a:t>ልምዓት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>
                <a:solidFill>
                  <a:srgbClr val="00B050"/>
                </a:solidFill>
              </a:rPr>
              <a:t>ኢሮብ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7620000" cy="5181600"/>
          </a:xfrm>
        </p:spPr>
        <p:txBody>
          <a:bodyPr>
            <a:normAutofit/>
          </a:bodyPr>
          <a:lstStyle/>
          <a:p>
            <a:r>
              <a:rPr lang="en-US" sz="3200" dirty="0" err="1"/>
              <a:t>ስራሕቲ</a:t>
            </a:r>
            <a:r>
              <a:rPr lang="en-US" sz="3200" dirty="0"/>
              <a:t> ማ/ ል/ </a:t>
            </a:r>
            <a:r>
              <a:rPr lang="en-US" sz="3200" dirty="0" err="1"/>
              <a:t>ኢሮብ</a:t>
            </a:r>
            <a:r>
              <a:rPr lang="en-US" sz="3200" dirty="0"/>
              <a:t> </a:t>
            </a:r>
            <a:r>
              <a:rPr lang="en-US" sz="3200" dirty="0" err="1"/>
              <a:t>ኣብ</a:t>
            </a:r>
            <a:r>
              <a:rPr lang="en-US" sz="3200" dirty="0"/>
              <a:t> </a:t>
            </a:r>
            <a:r>
              <a:rPr lang="en-US" sz="3200" dirty="0" err="1"/>
              <a:t>ከተማ</a:t>
            </a:r>
            <a:r>
              <a:rPr lang="en-US" sz="3200" dirty="0"/>
              <a:t> </a:t>
            </a:r>
            <a:r>
              <a:rPr lang="en-US" sz="3200" dirty="0" err="1"/>
              <a:t>መቐለ</a:t>
            </a:r>
            <a:r>
              <a:rPr lang="en-US" sz="3200" dirty="0"/>
              <a:t> </a:t>
            </a:r>
            <a:r>
              <a:rPr lang="en-US" sz="3200" dirty="0" err="1"/>
              <a:t>ኣብዚ</a:t>
            </a:r>
            <a:r>
              <a:rPr lang="en-US" sz="3200" dirty="0"/>
              <a:t> </a:t>
            </a:r>
            <a:r>
              <a:rPr lang="en-US" sz="3200" dirty="0" err="1"/>
              <a:t>ኣብ</a:t>
            </a:r>
            <a:r>
              <a:rPr lang="en-US" sz="3200" dirty="0"/>
              <a:t> </a:t>
            </a:r>
            <a:r>
              <a:rPr lang="en-US" sz="3200" dirty="0" err="1"/>
              <a:t>ዝሓለፈ</a:t>
            </a:r>
            <a:r>
              <a:rPr lang="en-US" sz="3200" dirty="0"/>
              <a:t> </a:t>
            </a:r>
            <a:r>
              <a:rPr lang="en-US" sz="3200" dirty="0" err="1"/>
              <a:t>ዓመት</a:t>
            </a:r>
            <a:r>
              <a:rPr lang="en-US" sz="3200" dirty="0"/>
              <a:t>  </a:t>
            </a:r>
            <a:r>
              <a:rPr lang="en-US" sz="3200" dirty="0" err="1"/>
              <a:t>ብፍላይ</a:t>
            </a:r>
            <a:r>
              <a:rPr lang="en-US" sz="3200" dirty="0"/>
              <a:t> </a:t>
            </a:r>
            <a:r>
              <a:rPr lang="en-US" sz="3200" dirty="0" err="1"/>
              <a:t>በቲ</a:t>
            </a:r>
            <a:r>
              <a:rPr lang="en-US" sz="3200" dirty="0"/>
              <a:t> </a:t>
            </a:r>
            <a:r>
              <a:rPr lang="en-US" sz="3200" dirty="0" err="1"/>
              <a:t>ናይ</a:t>
            </a:r>
            <a:r>
              <a:rPr lang="en-US" sz="3200" dirty="0"/>
              <a:t> </a:t>
            </a:r>
            <a:r>
              <a:rPr lang="en-US" sz="3200" dirty="0" err="1"/>
              <a:t>ኣባልነት</a:t>
            </a:r>
            <a:r>
              <a:rPr lang="en-US" sz="3200" dirty="0"/>
              <a:t> </a:t>
            </a:r>
            <a:r>
              <a:rPr lang="en-US" sz="3200" dirty="0" err="1"/>
              <a:t>ቀንዲ</a:t>
            </a:r>
            <a:r>
              <a:rPr lang="en-US" sz="3200" dirty="0"/>
              <a:t> </a:t>
            </a:r>
            <a:r>
              <a:rPr lang="en-US" sz="3200" dirty="0" err="1"/>
              <a:t>መዐቀኒ</a:t>
            </a:r>
            <a:r>
              <a:rPr lang="en-US" sz="3200" dirty="0"/>
              <a:t> </a:t>
            </a:r>
            <a:r>
              <a:rPr lang="en-US" sz="3200" dirty="0" err="1"/>
              <a:t>ዝኾነ</a:t>
            </a:r>
            <a:r>
              <a:rPr lang="en-US" sz="3200" dirty="0"/>
              <a:t> </a:t>
            </a:r>
            <a:r>
              <a:rPr lang="en-US" sz="3200" dirty="0" err="1"/>
              <a:t>ወርሓዊ</a:t>
            </a:r>
            <a:r>
              <a:rPr lang="en-US" sz="3200" dirty="0"/>
              <a:t> </a:t>
            </a:r>
            <a:r>
              <a:rPr lang="en-US" sz="3200" dirty="0" err="1"/>
              <a:t>ክፍሊት</a:t>
            </a:r>
            <a:r>
              <a:rPr lang="en-US" sz="3200" dirty="0"/>
              <a:t> </a:t>
            </a:r>
            <a:r>
              <a:rPr lang="en-US" sz="3200" dirty="0" err="1"/>
              <a:t>ተዳ</a:t>
            </a:r>
            <a:r>
              <a:rPr lang="am-ET" sz="3200" dirty="0"/>
              <a:t>ኺ</a:t>
            </a:r>
            <a:r>
              <a:rPr lang="en-US" sz="3200" dirty="0"/>
              <a:t>ሙ </a:t>
            </a:r>
            <a:r>
              <a:rPr lang="am-ET" sz="3200" dirty="0"/>
              <a:t>ፀ</a:t>
            </a:r>
            <a:r>
              <a:rPr lang="en-US" sz="3200" dirty="0"/>
              <a:t>ኒ</a:t>
            </a:r>
            <a:r>
              <a:rPr lang="am-ET" sz="3200" dirty="0"/>
              <a:t>ሑ</a:t>
            </a:r>
            <a:r>
              <a:rPr lang="en-US" sz="3200" dirty="0"/>
              <a:t> </a:t>
            </a:r>
            <a:r>
              <a:rPr lang="en-US" sz="3200" dirty="0" err="1"/>
              <a:t>እዩ</a:t>
            </a:r>
            <a:r>
              <a:rPr lang="en-US" sz="3200" dirty="0"/>
              <a:t>፡፡</a:t>
            </a:r>
          </a:p>
          <a:p>
            <a:r>
              <a:rPr lang="en-US" sz="3200" dirty="0" err="1"/>
              <a:t>እቶም</a:t>
            </a:r>
            <a:r>
              <a:rPr lang="en-US" sz="3200" dirty="0"/>
              <a:t> </a:t>
            </a:r>
            <a:r>
              <a:rPr lang="en-US" sz="3200" dirty="0" err="1"/>
              <a:t>ፅቡቕ</a:t>
            </a:r>
            <a:r>
              <a:rPr lang="en-US" sz="3200" dirty="0"/>
              <a:t> </a:t>
            </a:r>
            <a:r>
              <a:rPr lang="en-US" sz="3200" dirty="0" err="1"/>
              <a:t>ከፊሎም</a:t>
            </a:r>
            <a:r>
              <a:rPr lang="en-US" sz="3200" dirty="0"/>
              <a:t> </a:t>
            </a:r>
            <a:r>
              <a:rPr lang="en-US" sz="3200" dirty="0" err="1"/>
              <a:t>ዝበሃሉ</a:t>
            </a:r>
            <a:r>
              <a:rPr lang="en-US" sz="3200" dirty="0"/>
              <a:t> </a:t>
            </a:r>
            <a:r>
              <a:rPr lang="en-US" sz="3200" b="1" dirty="0" err="1">
                <a:solidFill>
                  <a:srgbClr val="00B0F0"/>
                </a:solidFill>
              </a:rPr>
              <a:t>ክሻብ</a:t>
            </a:r>
            <a:r>
              <a:rPr lang="en-US" sz="3200" b="1" dirty="0">
                <a:solidFill>
                  <a:srgbClr val="00B0F0"/>
                </a:solidFill>
              </a:rPr>
              <a:t> </a:t>
            </a:r>
            <a:r>
              <a:rPr lang="en-US" sz="3200" b="1" dirty="0" err="1">
                <a:solidFill>
                  <a:srgbClr val="00B0F0"/>
                </a:solidFill>
              </a:rPr>
              <a:t>ሰነ</a:t>
            </a:r>
            <a:r>
              <a:rPr lang="en-US" sz="3200" b="1" dirty="0">
                <a:solidFill>
                  <a:srgbClr val="00B0F0"/>
                </a:solidFill>
              </a:rPr>
              <a:t> 2007 ዓ/ም </a:t>
            </a:r>
            <a:r>
              <a:rPr lang="en-US" sz="3200" b="1" dirty="0" err="1">
                <a:solidFill>
                  <a:srgbClr val="00B0F0"/>
                </a:solidFill>
              </a:rPr>
              <a:t>ጥራሕ</a:t>
            </a:r>
            <a:r>
              <a:rPr lang="en-US" sz="3200" b="1" dirty="0">
                <a:solidFill>
                  <a:srgbClr val="00B0F0"/>
                </a:solidFill>
              </a:rPr>
              <a:t> </a:t>
            </a:r>
            <a:r>
              <a:rPr lang="en-US" sz="3200" b="1" dirty="0" err="1">
                <a:solidFill>
                  <a:srgbClr val="00B0F0"/>
                </a:solidFill>
              </a:rPr>
              <a:t>እዮም</a:t>
            </a:r>
            <a:r>
              <a:rPr lang="en-US" sz="3200" b="1" dirty="0">
                <a:solidFill>
                  <a:srgbClr val="00B0F0"/>
                </a:solidFill>
              </a:rPr>
              <a:t> </a:t>
            </a:r>
            <a:r>
              <a:rPr lang="en-US" sz="3200" b="1" dirty="0" err="1">
                <a:solidFill>
                  <a:srgbClr val="00B0F0"/>
                </a:solidFill>
              </a:rPr>
              <a:t>ከፊሎም</a:t>
            </a:r>
            <a:r>
              <a:rPr lang="en-US" sz="3200" dirty="0">
                <a:solidFill>
                  <a:srgbClr val="00B0F0"/>
                </a:solidFill>
              </a:rPr>
              <a:t>፣</a:t>
            </a:r>
            <a:r>
              <a:rPr lang="en-US" sz="3200" dirty="0"/>
              <a:t> </a:t>
            </a:r>
          </a:p>
          <a:p>
            <a:r>
              <a:rPr lang="en-US" sz="3200" dirty="0" err="1"/>
              <a:t>እዚ</a:t>
            </a:r>
            <a:r>
              <a:rPr lang="en-US" sz="3200" dirty="0"/>
              <a:t> </a:t>
            </a:r>
            <a:r>
              <a:rPr lang="en-US" sz="3200" dirty="0" err="1"/>
              <a:t>ፀገም</a:t>
            </a:r>
            <a:r>
              <a:rPr lang="en-US" sz="3200" dirty="0"/>
              <a:t> </a:t>
            </a:r>
            <a:r>
              <a:rPr lang="en-US" sz="3200" dirty="0" err="1"/>
              <a:t>ቀንዲ</a:t>
            </a:r>
            <a:r>
              <a:rPr lang="en-US" sz="3200" dirty="0"/>
              <a:t> </a:t>
            </a:r>
            <a:r>
              <a:rPr lang="en-US" sz="3200" dirty="0" err="1"/>
              <a:t>ናይ</a:t>
            </a:r>
            <a:r>
              <a:rPr lang="en-US" sz="3200" dirty="0"/>
              <a:t> </a:t>
            </a:r>
            <a:r>
              <a:rPr lang="en-US" sz="3200" dirty="0" err="1"/>
              <a:t>ማሕበር</a:t>
            </a:r>
            <a:r>
              <a:rPr lang="en-US" sz="3200" dirty="0"/>
              <a:t> </a:t>
            </a:r>
            <a:r>
              <a:rPr lang="en-US" sz="3200" dirty="0" err="1"/>
              <a:t>ኣባላት</a:t>
            </a:r>
            <a:r>
              <a:rPr lang="en-US" sz="3200" dirty="0"/>
              <a:t> </a:t>
            </a:r>
            <a:r>
              <a:rPr lang="en-US" sz="3200" dirty="0" err="1"/>
              <a:t>ፀገም</a:t>
            </a:r>
            <a:r>
              <a:rPr lang="en-US" sz="3200" dirty="0"/>
              <a:t> </a:t>
            </a:r>
            <a:r>
              <a:rPr lang="en-US" sz="3200" dirty="0" err="1"/>
              <a:t>ዘይኮነስ</a:t>
            </a:r>
            <a:r>
              <a:rPr lang="en-US" sz="3200" dirty="0"/>
              <a:t> </a:t>
            </a:r>
            <a:r>
              <a:rPr lang="en-US" sz="3200" dirty="0" err="1"/>
              <a:t>እቲ</a:t>
            </a:r>
            <a:r>
              <a:rPr lang="en-US" sz="3200" dirty="0"/>
              <a:t> </a:t>
            </a:r>
            <a:r>
              <a:rPr lang="en-US" sz="3200" dirty="0" err="1"/>
              <a:t>ኣብ</a:t>
            </a:r>
            <a:r>
              <a:rPr lang="en-US" sz="3200" dirty="0"/>
              <a:t> </a:t>
            </a:r>
            <a:r>
              <a:rPr lang="en-US" sz="3200" dirty="0" err="1"/>
              <a:t>ኣመራርሓ</a:t>
            </a:r>
            <a:r>
              <a:rPr lang="en-US" sz="3200" dirty="0"/>
              <a:t> </a:t>
            </a:r>
            <a:r>
              <a:rPr lang="en-US" sz="3200" dirty="0" err="1"/>
              <a:t>ዘሎ</a:t>
            </a:r>
            <a:r>
              <a:rPr lang="en-US" sz="3200" dirty="0"/>
              <a:t> </a:t>
            </a:r>
            <a:r>
              <a:rPr lang="en-US" sz="3200" dirty="0" err="1"/>
              <a:t>ኣካል</a:t>
            </a:r>
            <a:r>
              <a:rPr lang="en-US" sz="3200" dirty="0"/>
              <a:t> </a:t>
            </a:r>
            <a:r>
              <a:rPr lang="en-US" sz="3200" dirty="0" err="1"/>
              <a:t>ተኸታቲሉ</a:t>
            </a:r>
            <a:r>
              <a:rPr lang="en-US" sz="3200" dirty="0"/>
              <a:t> </a:t>
            </a:r>
            <a:r>
              <a:rPr lang="en-US" sz="3200" dirty="0" err="1"/>
              <a:t>ክውድብን</a:t>
            </a:r>
            <a:r>
              <a:rPr lang="en-US" sz="3200" dirty="0"/>
              <a:t> </a:t>
            </a:r>
            <a:r>
              <a:rPr lang="en-US" sz="3200" dirty="0" err="1"/>
              <a:t>ከኽፍልን</a:t>
            </a:r>
            <a:r>
              <a:rPr lang="en-US" sz="3200" dirty="0"/>
              <a:t> </a:t>
            </a:r>
            <a:r>
              <a:rPr lang="en-US" sz="3200" dirty="0" err="1"/>
              <a:t>ብዘይምኽኣሉ</a:t>
            </a:r>
            <a:r>
              <a:rPr lang="en-US" sz="3200" dirty="0"/>
              <a:t> </a:t>
            </a:r>
            <a:r>
              <a:rPr lang="en-US" sz="3200" dirty="0" err="1"/>
              <a:t>እዩ</a:t>
            </a:r>
            <a:r>
              <a:rPr lang="en-US" sz="3200" dirty="0"/>
              <a:t>።</a:t>
            </a:r>
          </a:p>
          <a:p>
            <a:r>
              <a:rPr lang="en-US" sz="3200" dirty="0"/>
              <a:t> </a:t>
            </a:r>
            <a:r>
              <a:rPr lang="en-US" sz="3200" b="1" dirty="0" err="1"/>
              <a:t>ናይ</a:t>
            </a:r>
            <a:r>
              <a:rPr lang="en-US" sz="3200" b="1" dirty="0"/>
              <a:t> </a:t>
            </a:r>
            <a:r>
              <a:rPr lang="en-US" sz="3200" b="1" dirty="0" err="1"/>
              <a:t>ኣባላት</a:t>
            </a:r>
            <a:r>
              <a:rPr lang="en-US" sz="3200" b="1" dirty="0"/>
              <a:t> </a:t>
            </a:r>
            <a:r>
              <a:rPr lang="en-US" sz="3200" b="1" dirty="0" err="1"/>
              <a:t>ፀገም</a:t>
            </a:r>
            <a:r>
              <a:rPr lang="en-US" sz="3200" b="1" dirty="0"/>
              <a:t> </a:t>
            </a:r>
            <a:r>
              <a:rPr lang="en-US" sz="3200" b="1" dirty="0" err="1"/>
              <a:t>ኣይነበረን</a:t>
            </a:r>
            <a:r>
              <a:rPr lang="en-US" sz="3200" b="1" dirty="0"/>
              <a:t> </a:t>
            </a:r>
            <a:r>
              <a:rPr lang="en-US" sz="3200" b="1" dirty="0" err="1"/>
              <a:t>ማለትና</a:t>
            </a:r>
            <a:r>
              <a:rPr lang="en-US" sz="3200" b="1" dirty="0"/>
              <a:t> </a:t>
            </a:r>
            <a:r>
              <a:rPr lang="en-US" sz="3200" b="1" dirty="0" err="1"/>
              <a:t>ግን</a:t>
            </a:r>
            <a:r>
              <a:rPr lang="en-US" sz="3200" b="1" dirty="0"/>
              <a:t> </a:t>
            </a:r>
            <a:r>
              <a:rPr lang="en-US" sz="3200" b="1" dirty="0" err="1"/>
              <a:t>ኣይኮናን</a:t>
            </a:r>
            <a:r>
              <a:rPr lang="en-US" sz="3200" dirty="0"/>
              <a:t>፡፡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3457595"/>
      </p:ext>
    </p:extLst>
  </p:cSld>
  <p:clrMapOvr>
    <a:masterClrMapping/>
  </p:clrMapOvr>
  <p:transition spd="slow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96200" cy="411162"/>
          </a:xfrm>
        </p:spPr>
        <p:txBody>
          <a:bodyPr>
            <a:normAutofit/>
          </a:bodyPr>
          <a:lstStyle/>
          <a:p>
            <a:pPr algn="ctr"/>
            <a:r>
              <a:rPr lang="en-US" sz="2000" dirty="0">
                <a:solidFill>
                  <a:srgbClr val="00B050"/>
                </a:solidFill>
              </a:rPr>
              <a:t>ማ</a:t>
            </a:r>
            <a:r>
              <a:rPr lang="am-ET" sz="2000" dirty="0">
                <a:solidFill>
                  <a:srgbClr val="00B050"/>
                </a:solidFill>
              </a:rPr>
              <a:t>ሕ</a:t>
            </a:r>
            <a:r>
              <a:rPr lang="en-US" sz="2000" dirty="0" err="1">
                <a:solidFill>
                  <a:srgbClr val="00B050"/>
                </a:solidFill>
              </a:rPr>
              <a:t>በር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>
                <a:solidFill>
                  <a:srgbClr val="00B050"/>
                </a:solidFill>
              </a:rPr>
              <a:t>ልምዓት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>
                <a:solidFill>
                  <a:srgbClr val="00B050"/>
                </a:solidFill>
              </a:rPr>
              <a:t>ኢሮብ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err="1"/>
              <a:t>እዚ</a:t>
            </a:r>
            <a:r>
              <a:rPr lang="en-US" sz="3200" dirty="0"/>
              <a:t> </a:t>
            </a:r>
            <a:r>
              <a:rPr lang="en-US" sz="3200" dirty="0" err="1"/>
              <a:t>ዘጋጠመ</a:t>
            </a:r>
            <a:r>
              <a:rPr lang="en-US" sz="3200" dirty="0"/>
              <a:t>  </a:t>
            </a:r>
            <a:r>
              <a:rPr lang="en-US" sz="3200" dirty="0" err="1"/>
              <a:t>ፀገም</a:t>
            </a:r>
            <a:r>
              <a:rPr lang="en-US" sz="3200" dirty="0"/>
              <a:t> </a:t>
            </a:r>
            <a:r>
              <a:rPr lang="en-US" sz="3200" dirty="0" err="1"/>
              <a:t>ኣብ</a:t>
            </a:r>
            <a:r>
              <a:rPr lang="en-US" sz="3200" dirty="0"/>
              <a:t> </a:t>
            </a:r>
            <a:r>
              <a:rPr lang="en-US" sz="3200" dirty="0" err="1"/>
              <a:t>ግምት</a:t>
            </a:r>
            <a:r>
              <a:rPr lang="en-US" sz="3200" dirty="0"/>
              <a:t> </a:t>
            </a:r>
            <a:r>
              <a:rPr lang="en-US" sz="3200" dirty="0" err="1"/>
              <a:t>ብምእታው</a:t>
            </a:r>
            <a:r>
              <a:rPr lang="en-US" sz="3200" dirty="0"/>
              <a:t> </a:t>
            </a:r>
            <a:r>
              <a:rPr lang="en-US" sz="3200" dirty="0" err="1"/>
              <a:t>ኣብዚ</a:t>
            </a:r>
            <a:r>
              <a:rPr lang="en-US" sz="3200" dirty="0"/>
              <a:t> </a:t>
            </a:r>
            <a:r>
              <a:rPr lang="en-US" sz="3200" dirty="0" err="1"/>
              <a:t>ቀረባ</a:t>
            </a:r>
            <a:r>
              <a:rPr lang="en-US" sz="3200" dirty="0"/>
              <a:t> </a:t>
            </a:r>
            <a:r>
              <a:rPr lang="en-US" sz="3200" dirty="0" err="1"/>
              <a:t>እዋን</a:t>
            </a:r>
            <a:r>
              <a:rPr lang="en-US" sz="3200" dirty="0"/>
              <a:t> </a:t>
            </a:r>
            <a:r>
              <a:rPr lang="en-US" sz="3200" b="1" dirty="0" err="1"/>
              <a:t>ብሰነ</a:t>
            </a:r>
            <a:r>
              <a:rPr lang="en-US" sz="3200" b="1" dirty="0"/>
              <a:t> 05/ 2008 ዓ/ም </a:t>
            </a:r>
            <a:r>
              <a:rPr lang="en-US" sz="3200" dirty="0" err="1"/>
              <a:t>ዝተመረፀ</a:t>
            </a:r>
            <a:r>
              <a:rPr lang="en-US" sz="3200" dirty="0"/>
              <a:t> </a:t>
            </a:r>
            <a:r>
              <a:rPr lang="en-US" sz="3200" dirty="0" err="1"/>
              <a:t>ሓድሽ</a:t>
            </a:r>
            <a:r>
              <a:rPr lang="en-US" sz="3200" dirty="0"/>
              <a:t> </a:t>
            </a:r>
            <a:r>
              <a:rPr lang="en-US" sz="3200" dirty="0" err="1"/>
              <a:t>ኮሚቴ</a:t>
            </a:r>
            <a:r>
              <a:rPr lang="en-US" sz="3200" dirty="0"/>
              <a:t> </a:t>
            </a:r>
            <a:r>
              <a:rPr lang="en-US" sz="3200" dirty="0" err="1"/>
              <a:t>ማሕበር</a:t>
            </a:r>
            <a:r>
              <a:rPr lang="en-US" sz="3200" dirty="0"/>
              <a:t> </a:t>
            </a:r>
            <a:r>
              <a:rPr lang="en-US" sz="3200" dirty="0" err="1"/>
              <a:t>ልምዓት</a:t>
            </a:r>
            <a:r>
              <a:rPr lang="en-US" sz="3200" dirty="0"/>
              <a:t> </a:t>
            </a:r>
            <a:r>
              <a:rPr lang="en-US" sz="3200" dirty="0" err="1"/>
              <a:t>ኢሮብ</a:t>
            </a:r>
            <a:r>
              <a:rPr lang="en-US" sz="3200" dirty="0"/>
              <a:t> </a:t>
            </a:r>
            <a:r>
              <a:rPr lang="en-US" sz="3200" dirty="0" err="1"/>
              <a:t>ዝቆመሉ</a:t>
            </a:r>
            <a:r>
              <a:rPr lang="en-US" sz="3200" dirty="0"/>
              <a:t> </a:t>
            </a:r>
            <a:r>
              <a:rPr lang="en-US" sz="3200" dirty="0" err="1"/>
              <a:t>ዕላማ</a:t>
            </a:r>
            <a:r>
              <a:rPr lang="en-US" sz="3200" dirty="0"/>
              <a:t> </a:t>
            </a:r>
            <a:r>
              <a:rPr lang="en-US" sz="3200" dirty="0" err="1"/>
              <a:t>ንምዕዋት</a:t>
            </a:r>
            <a:r>
              <a:rPr lang="en-US" sz="3200" dirty="0"/>
              <a:t>፤</a:t>
            </a:r>
          </a:p>
          <a:p>
            <a:r>
              <a:rPr lang="en-US" sz="3200" b="1" dirty="0"/>
              <a:t> </a:t>
            </a:r>
            <a:r>
              <a:rPr lang="en-US" sz="3200" b="1" dirty="0" err="1"/>
              <a:t>ናይ</a:t>
            </a:r>
            <a:r>
              <a:rPr lang="en-US" sz="3200" b="1" dirty="0"/>
              <a:t> 2009 ዓ/ም </a:t>
            </a:r>
            <a:r>
              <a:rPr lang="en-US" sz="3200" b="1" dirty="0" err="1"/>
              <a:t>በጀት</a:t>
            </a:r>
            <a:r>
              <a:rPr lang="en-US" sz="3200" b="1" dirty="0"/>
              <a:t> </a:t>
            </a:r>
            <a:r>
              <a:rPr lang="en-US" sz="3200" b="1" dirty="0" err="1"/>
              <a:t>ዓመት</a:t>
            </a:r>
            <a:r>
              <a:rPr lang="en-US" sz="3200" b="1" dirty="0"/>
              <a:t> </a:t>
            </a:r>
            <a:r>
              <a:rPr lang="en-US" sz="3200" dirty="0" err="1"/>
              <a:t>እዙ</a:t>
            </a:r>
            <a:r>
              <a:rPr lang="en-US" sz="3200" dirty="0"/>
              <a:t> </a:t>
            </a:r>
            <a:r>
              <a:rPr lang="en-US" sz="3200" dirty="0" err="1"/>
              <a:t>ዝስዕብ</a:t>
            </a:r>
            <a:r>
              <a:rPr lang="en-US" sz="3200" dirty="0"/>
              <a:t> </a:t>
            </a:r>
            <a:r>
              <a:rPr lang="en-US" sz="3200" dirty="0" err="1"/>
              <a:t>ትልሚ</a:t>
            </a:r>
            <a:r>
              <a:rPr lang="en-US" sz="3200" dirty="0"/>
              <a:t> </a:t>
            </a:r>
            <a:r>
              <a:rPr lang="en-US" sz="3200" dirty="0" err="1"/>
              <a:t>ኣውፂኡ</a:t>
            </a:r>
            <a:r>
              <a:rPr lang="en-US" sz="3200" dirty="0"/>
              <a:t> </a:t>
            </a:r>
            <a:r>
              <a:rPr lang="en-US" sz="3200" dirty="0" err="1"/>
              <a:t>ብሓድሽ</a:t>
            </a:r>
            <a:r>
              <a:rPr lang="en-US" sz="3200" dirty="0"/>
              <a:t> </a:t>
            </a:r>
            <a:r>
              <a:rPr lang="en-US" sz="3200" dirty="0" err="1"/>
              <a:t>መንፈስ</a:t>
            </a:r>
            <a:r>
              <a:rPr lang="en-US" sz="3200" dirty="0"/>
              <a:t> </a:t>
            </a:r>
            <a:r>
              <a:rPr lang="en-US" sz="3200" dirty="0" err="1"/>
              <a:t>ኣብ</a:t>
            </a:r>
            <a:r>
              <a:rPr lang="en-US" sz="3200" dirty="0"/>
              <a:t> </a:t>
            </a:r>
            <a:r>
              <a:rPr lang="en-US" sz="3200" dirty="0" err="1"/>
              <a:t>ምንቅስቓስ</a:t>
            </a:r>
            <a:r>
              <a:rPr lang="en-US" sz="3200" dirty="0"/>
              <a:t> </a:t>
            </a:r>
            <a:r>
              <a:rPr lang="en-US" sz="3200" dirty="0" err="1"/>
              <a:t>ይርከብ</a:t>
            </a:r>
            <a:r>
              <a:rPr lang="en-US" sz="3200" dirty="0"/>
              <a:t>።</a:t>
            </a:r>
          </a:p>
          <a:p>
            <a:r>
              <a:rPr lang="en-US" sz="3200" dirty="0" err="1">
                <a:solidFill>
                  <a:srgbClr val="C00000"/>
                </a:solidFill>
              </a:rPr>
              <a:t>ናይዚ</a:t>
            </a:r>
            <a:r>
              <a:rPr lang="en-US" sz="3200" dirty="0">
                <a:solidFill>
                  <a:srgbClr val="C00000"/>
                </a:solidFill>
              </a:rPr>
              <a:t> </a:t>
            </a:r>
            <a:r>
              <a:rPr lang="en-US" sz="3200" dirty="0" err="1">
                <a:solidFill>
                  <a:srgbClr val="C00000"/>
                </a:solidFill>
              </a:rPr>
              <a:t>ምንቅስ</a:t>
            </a:r>
            <a:r>
              <a:rPr lang="am-ET" sz="3200" dirty="0">
                <a:solidFill>
                  <a:srgbClr val="C00000"/>
                </a:solidFill>
              </a:rPr>
              <a:t>ቓ</a:t>
            </a:r>
            <a:r>
              <a:rPr lang="en-US" sz="3200" dirty="0">
                <a:solidFill>
                  <a:srgbClr val="C00000"/>
                </a:solidFill>
              </a:rPr>
              <a:t>ስ  </a:t>
            </a:r>
            <a:r>
              <a:rPr lang="en-US" sz="3200" dirty="0" err="1">
                <a:solidFill>
                  <a:srgbClr val="C00000"/>
                </a:solidFill>
              </a:rPr>
              <a:t>እታ</a:t>
            </a:r>
            <a:r>
              <a:rPr lang="en-US" sz="3200" dirty="0">
                <a:solidFill>
                  <a:srgbClr val="C00000"/>
                </a:solidFill>
              </a:rPr>
              <a:t> </a:t>
            </a:r>
            <a:r>
              <a:rPr lang="en-US" sz="3200" dirty="0" err="1">
                <a:solidFill>
                  <a:srgbClr val="C00000"/>
                </a:solidFill>
              </a:rPr>
              <a:t>ቁልፊ</a:t>
            </a:r>
            <a:r>
              <a:rPr lang="en-US" sz="3200" dirty="0">
                <a:solidFill>
                  <a:srgbClr val="C00000"/>
                </a:solidFill>
              </a:rPr>
              <a:t> </a:t>
            </a:r>
            <a:r>
              <a:rPr lang="en-US" sz="3200" dirty="0" err="1">
                <a:solidFill>
                  <a:srgbClr val="C00000"/>
                </a:solidFill>
              </a:rPr>
              <a:t>ግን</a:t>
            </a:r>
            <a:r>
              <a:rPr lang="en-US" sz="3200" dirty="0">
                <a:solidFill>
                  <a:srgbClr val="C00000"/>
                </a:solidFill>
              </a:rPr>
              <a:t> </a:t>
            </a:r>
            <a:r>
              <a:rPr lang="en-US" sz="3200" dirty="0" err="1">
                <a:solidFill>
                  <a:srgbClr val="C00000"/>
                </a:solidFill>
              </a:rPr>
              <a:t>ኣብ</a:t>
            </a:r>
            <a:r>
              <a:rPr lang="en-US" sz="3200" dirty="0">
                <a:solidFill>
                  <a:srgbClr val="C00000"/>
                </a:solidFill>
              </a:rPr>
              <a:t> </a:t>
            </a:r>
            <a:r>
              <a:rPr lang="en-US" sz="3200" dirty="0" err="1">
                <a:solidFill>
                  <a:srgbClr val="C00000"/>
                </a:solidFill>
              </a:rPr>
              <a:t>ኢድ</a:t>
            </a:r>
            <a:r>
              <a:rPr lang="en-US" sz="3200" dirty="0">
                <a:solidFill>
                  <a:srgbClr val="C00000"/>
                </a:solidFill>
              </a:rPr>
              <a:t> </a:t>
            </a:r>
            <a:r>
              <a:rPr lang="en-US" sz="3200" dirty="0" err="1">
                <a:solidFill>
                  <a:srgbClr val="C00000"/>
                </a:solidFill>
              </a:rPr>
              <a:t>ኣባላቱ</a:t>
            </a:r>
            <a:r>
              <a:rPr lang="en-US" sz="3200" dirty="0">
                <a:solidFill>
                  <a:srgbClr val="C00000"/>
                </a:solidFill>
              </a:rPr>
              <a:t> </a:t>
            </a:r>
            <a:r>
              <a:rPr lang="en-US" sz="3200" dirty="0" err="1">
                <a:solidFill>
                  <a:srgbClr val="C00000"/>
                </a:solidFill>
              </a:rPr>
              <a:t>እያ</a:t>
            </a:r>
            <a:r>
              <a:rPr lang="en-US" sz="3200" dirty="0">
                <a:solidFill>
                  <a:srgbClr val="C00000"/>
                </a:solidFill>
              </a:rPr>
              <a:t> </a:t>
            </a:r>
            <a:r>
              <a:rPr lang="en-US" sz="3200" dirty="0" err="1">
                <a:solidFill>
                  <a:srgbClr val="C00000"/>
                </a:solidFill>
              </a:rPr>
              <a:t>ተርከብ</a:t>
            </a:r>
            <a:r>
              <a:rPr lang="en-US" sz="3200" dirty="0">
                <a:solidFill>
                  <a:srgbClr val="C00000"/>
                </a:solidFill>
              </a:rPr>
              <a:t>፡፡ </a:t>
            </a:r>
          </a:p>
          <a:p>
            <a:pPr marL="0" indent="0">
              <a:buNone/>
            </a:pPr>
            <a:r>
              <a:rPr lang="en-US" sz="3200" dirty="0"/>
              <a:t>  /</a:t>
            </a:r>
            <a:r>
              <a:rPr lang="en-US" sz="3200" dirty="0" err="1"/>
              <a:t>ኣብ</a:t>
            </a:r>
            <a:r>
              <a:rPr lang="en-US" sz="3200" dirty="0"/>
              <a:t> </a:t>
            </a:r>
            <a:r>
              <a:rPr lang="en-US" sz="3200" dirty="0" err="1"/>
              <a:t>ሰዓቱ</a:t>
            </a:r>
            <a:r>
              <a:rPr lang="en-US" sz="3200" dirty="0"/>
              <a:t> </a:t>
            </a:r>
            <a:r>
              <a:rPr lang="en-US" sz="3200" dirty="0" err="1">
                <a:solidFill>
                  <a:srgbClr val="00B050"/>
                </a:solidFill>
              </a:rPr>
              <a:t>ክፈሊት</a:t>
            </a:r>
            <a:r>
              <a:rPr lang="en-US" sz="3200" dirty="0"/>
              <a:t> ፣ </a:t>
            </a:r>
            <a:r>
              <a:rPr lang="en-US" sz="3200" dirty="0">
                <a:solidFill>
                  <a:srgbClr val="00B050"/>
                </a:solidFill>
              </a:rPr>
              <a:t>ኣ</a:t>
            </a:r>
            <a:r>
              <a:rPr lang="am-ET" sz="3200" dirty="0">
                <a:solidFill>
                  <a:srgbClr val="00B050"/>
                </a:solidFill>
              </a:rPr>
              <a:t>ኼ</a:t>
            </a:r>
            <a:r>
              <a:rPr lang="en-US" sz="3200" dirty="0"/>
              <a:t>፣ </a:t>
            </a:r>
            <a:r>
              <a:rPr lang="en-US" sz="3200" dirty="0" err="1">
                <a:solidFill>
                  <a:srgbClr val="00B050"/>
                </a:solidFill>
              </a:rPr>
              <a:t>ሓቤሬታ</a:t>
            </a:r>
            <a:r>
              <a:rPr lang="en-US" sz="3200" dirty="0"/>
              <a:t> </a:t>
            </a:r>
            <a:r>
              <a:rPr lang="en-US" sz="3200" dirty="0" err="1"/>
              <a:t>ዓንዲ</a:t>
            </a:r>
            <a:r>
              <a:rPr lang="en-US" sz="3200" dirty="0"/>
              <a:t> </a:t>
            </a:r>
            <a:r>
              <a:rPr lang="en-US" sz="3200" dirty="0" err="1"/>
              <a:t>ሕቖ</a:t>
            </a:r>
            <a:r>
              <a:rPr lang="en-US" sz="3200" dirty="0"/>
              <a:t>  </a:t>
            </a:r>
            <a:r>
              <a:rPr lang="en-US" sz="3200" dirty="0" err="1"/>
              <a:t>እዮም</a:t>
            </a:r>
            <a:r>
              <a:rPr lang="en-US" sz="3200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33985503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/>
          </a:bodyPr>
          <a:lstStyle/>
          <a:p>
            <a:pPr algn="ctr"/>
            <a:r>
              <a:rPr lang="en-US" sz="2000" dirty="0">
                <a:solidFill>
                  <a:srgbClr val="00B050"/>
                </a:solidFill>
              </a:rPr>
              <a:t>ማ</a:t>
            </a:r>
            <a:r>
              <a:rPr lang="am-ET" sz="2000" dirty="0">
                <a:solidFill>
                  <a:srgbClr val="00B050"/>
                </a:solidFill>
              </a:rPr>
              <a:t>ሕ</a:t>
            </a:r>
            <a:r>
              <a:rPr lang="en-US" sz="2000" dirty="0" err="1">
                <a:solidFill>
                  <a:srgbClr val="00B050"/>
                </a:solidFill>
              </a:rPr>
              <a:t>በር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>
                <a:solidFill>
                  <a:srgbClr val="00B050"/>
                </a:solidFill>
              </a:rPr>
              <a:t>ልምዓት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>
                <a:solidFill>
                  <a:srgbClr val="00B050"/>
                </a:solidFill>
              </a:rPr>
              <a:t>ኢሮብ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ctr">
              <a:buNone/>
            </a:pPr>
            <a:r>
              <a:rPr lang="en-US" sz="3600" b="1" u="sng" dirty="0"/>
              <a:t>1.  </a:t>
            </a:r>
            <a:r>
              <a:rPr lang="en-US" sz="3600" b="1" u="sng" dirty="0" err="1"/>
              <a:t>ዕላማ</a:t>
            </a:r>
            <a:endParaRPr lang="en-US" sz="3600" dirty="0"/>
          </a:p>
          <a:p>
            <a:pPr marL="914400" lvl="1" indent="-457200">
              <a:buFont typeface="Wingdings" pitchFamily="2" charset="2"/>
              <a:buChar char="Ø"/>
            </a:pPr>
            <a:r>
              <a:rPr lang="en-US" sz="3200" dirty="0" err="1"/>
              <a:t>ኣብ</a:t>
            </a:r>
            <a:r>
              <a:rPr lang="en-US" sz="3200" dirty="0"/>
              <a:t> </a:t>
            </a:r>
            <a:r>
              <a:rPr lang="en-US" sz="3200" dirty="0" err="1"/>
              <a:t>መቐለ</a:t>
            </a:r>
            <a:r>
              <a:rPr lang="en-US" sz="3200" dirty="0"/>
              <a:t> </a:t>
            </a:r>
            <a:r>
              <a:rPr lang="en-US" sz="3200" dirty="0" err="1"/>
              <a:t>ዝነብሩ</a:t>
            </a:r>
            <a:r>
              <a:rPr lang="en-US" sz="3200" dirty="0"/>
              <a:t> </a:t>
            </a:r>
            <a:r>
              <a:rPr lang="en-US" sz="3200" dirty="0" err="1"/>
              <a:t>ተወለድትን</a:t>
            </a:r>
            <a:r>
              <a:rPr lang="en-US" sz="3200" dirty="0"/>
              <a:t> </a:t>
            </a:r>
            <a:r>
              <a:rPr lang="en-US" sz="3200" dirty="0" err="1"/>
              <a:t>ፈተውትን</a:t>
            </a:r>
            <a:r>
              <a:rPr lang="en-US" sz="3200" dirty="0"/>
              <a:t> </a:t>
            </a:r>
            <a:r>
              <a:rPr lang="en-US" sz="3200" dirty="0" err="1"/>
              <a:t>ኢሮብ</a:t>
            </a:r>
            <a:r>
              <a:rPr lang="en-US" sz="3200" dirty="0"/>
              <a:t>  </a:t>
            </a:r>
            <a:r>
              <a:rPr lang="en-US" sz="3200" dirty="0" err="1"/>
              <a:t>ተወዲቦም</a:t>
            </a:r>
            <a:r>
              <a:rPr lang="en-US" sz="3200" dirty="0"/>
              <a:t> </a:t>
            </a:r>
            <a:r>
              <a:rPr lang="en-US" sz="3200" dirty="0" err="1"/>
              <a:t>ብዓቅሞም</a:t>
            </a:r>
            <a:r>
              <a:rPr lang="en-US" sz="3200" dirty="0"/>
              <a:t> </a:t>
            </a:r>
            <a:r>
              <a:rPr lang="en-US" sz="3200" dirty="0" err="1"/>
              <a:t>ኣብ</a:t>
            </a:r>
            <a:r>
              <a:rPr lang="en-US" sz="3200" dirty="0"/>
              <a:t> </a:t>
            </a:r>
            <a:r>
              <a:rPr lang="en-US" sz="3200" dirty="0" err="1">
                <a:solidFill>
                  <a:srgbClr val="0070C0"/>
                </a:solidFill>
              </a:rPr>
              <a:t>ልምዓትን</a:t>
            </a:r>
            <a:r>
              <a:rPr lang="en-US" sz="3200" dirty="0">
                <a:solidFill>
                  <a:srgbClr val="0070C0"/>
                </a:solidFill>
              </a:rPr>
              <a:t> </a:t>
            </a:r>
            <a:r>
              <a:rPr lang="en-US" sz="3200" dirty="0" err="1">
                <a:solidFill>
                  <a:srgbClr val="0070C0"/>
                </a:solidFill>
              </a:rPr>
              <a:t>ማሕበራዊ</a:t>
            </a:r>
            <a:r>
              <a:rPr lang="en-US" sz="3200" dirty="0">
                <a:solidFill>
                  <a:srgbClr val="0070C0"/>
                </a:solidFill>
              </a:rPr>
              <a:t> </a:t>
            </a:r>
            <a:r>
              <a:rPr lang="en-US" sz="3200" dirty="0" err="1">
                <a:solidFill>
                  <a:srgbClr val="0070C0"/>
                </a:solidFill>
              </a:rPr>
              <a:t>ጉዳያትን</a:t>
            </a:r>
            <a:r>
              <a:rPr lang="en-US" sz="3200" dirty="0">
                <a:solidFill>
                  <a:srgbClr val="0070C0"/>
                </a:solidFill>
              </a:rPr>
              <a:t> </a:t>
            </a:r>
            <a:r>
              <a:rPr lang="en-US" sz="3200" dirty="0" err="1">
                <a:solidFill>
                  <a:srgbClr val="0070C0"/>
                </a:solidFill>
              </a:rPr>
              <a:t>ኢሮብ</a:t>
            </a:r>
            <a:r>
              <a:rPr lang="en-US" sz="3200" dirty="0">
                <a:solidFill>
                  <a:srgbClr val="0070C0"/>
                </a:solidFill>
              </a:rPr>
              <a:t> </a:t>
            </a:r>
            <a:r>
              <a:rPr lang="en-US" sz="3200" dirty="0" err="1"/>
              <a:t>ንኽሳተፉ</a:t>
            </a:r>
            <a:r>
              <a:rPr lang="en-US" sz="3200" dirty="0"/>
              <a:t> </a:t>
            </a:r>
            <a:r>
              <a:rPr lang="en-US" sz="3200" dirty="0" err="1"/>
              <a:t>ምግባር</a:t>
            </a:r>
            <a:r>
              <a:rPr lang="en-US" sz="3200" dirty="0"/>
              <a:t>፣</a:t>
            </a:r>
          </a:p>
          <a:p>
            <a:pPr marL="914400" lvl="1" indent="-457200">
              <a:buFont typeface="Wingdings" pitchFamily="2" charset="2"/>
              <a:buChar char="Ø"/>
            </a:pPr>
            <a:r>
              <a:rPr lang="en-US" sz="3200" dirty="0" err="1"/>
              <a:t>ኩሉ</a:t>
            </a:r>
            <a:r>
              <a:rPr lang="en-US" sz="3200" dirty="0"/>
              <a:t> </a:t>
            </a:r>
            <a:r>
              <a:rPr lang="en-US" sz="3200" dirty="0" err="1"/>
              <a:t>ኣባል</a:t>
            </a:r>
            <a:r>
              <a:rPr lang="en-US" sz="3200" dirty="0"/>
              <a:t> </a:t>
            </a:r>
            <a:r>
              <a:rPr lang="en-US" sz="3200" dirty="0" err="1"/>
              <a:t>ማ.ል.ኢሮብ</a:t>
            </a:r>
            <a:r>
              <a:rPr lang="en-US" sz="3200" dirty="0"/>
              <a:t> </a:t>
            </a:r>
            <a:r>
              <a:rPr lang="en-US" sz="3200" dirty="0" err="1"/>
              <a:t>ቀንዲ</a:t>
            </a:r>
            <a:r>
              <a:rPr lang="en-US" sz="3200" dirty="0"/>
              <a:t> </a:t>
            </a:r>
            <a:r>
              <a:rPr lang="en-US" sz="3200" dirty="0" err="1"/>
              <a:t>መለለይ</a:t>
            </a:r>
            <a:r>
              <a:rPr lang="en-US" sz="3200" dirty="0"/>
              <a:t> </a:t>
            </a:r>
            <a:r>
              <a:rPr lang="en-US" sz="3200" dirty="0" err="1"/>
              <a:t>መንነቱ</a:t>
            </a:r>
            <a:r>
              <a:rPr lang="en-US" sz="3200" dirty="0"/>
              <a:t> </a:t>
            </a:r>
            <a:r>
              <a:rPr lang="en-US" sz="3200" dirty="0" err="1"/>
              <a:t>ዝኾኑ</a:t>
            </a:r>
            <a:r>
              <a:rPr lang="en-US" sz="3200" dirty="0"/>
              <a:t> </a:t>
            </a:r>
            <a:r>
              <a:rPr lang="en-US" sz="3200" b="1" dirty="0"/>
              <a:t>“</a:t>
            </a:r>
            <a:r>
              <a:rPr lang="en-US" sz="3200" b="1" u="sng" dirty="0" err="1">
                <a:solidFill>
                  <a:srgbClr val="0070C0"/>
                </a:solidFill>
              </a:rPr>
              <a:t>ቋንቋን</a:t>
            </a:r>
            <a:r>
              <a:rPr lang="en-US" sz="3200" b="1" u="sng" dirty="0">
                <a:solidFill>
                  <a:srgbClr val="0070C0"/>
                </a:solidFill>
              </a:rPr>
              <a:t>  </a:t>
            </a:r>
            <a:r>
              <a:rPr lang="en-US" sz="3200" b="1" u="sng" dirty="0" err="1">
                <a:solidFill>
                  <a:srgbClr val="0070C0"/>
                </a:solidFill>
              </a:rPr>
              <a:t>ባህልን</a:t>
            </a:r>
            <a:r>
              <a:rPr lang="en-US" sz="3200" b="1" u="sng" dirty="0"/>
              <a:t>”</a:t>
            </a:r>
            <a:r>
              <a:rPr lang="en-US" sz="3200" dirty="0"/>
              <a:t> </a:t>
            </a:r>
            <a:r>
              <a:rPr lang="en-US" sz="3200" dirty="0" err="1"/>
              <a:t>ኢሮብ</a:t>
            </a:r>
            <a:r>
              <a:rPr lang="en-US" sz="3200" dirty="0"/>
              <a:t> </a:t>
            </a:r>
            <a:r>
              <a:rPr lang="en-US" sz="3200" dirty="0" err="1"/>
              <a:t>ንኽዓቢን</a:t>
            </a:r>
            <a:r>
              <a:rPr lang="en-US" sz="3200" dirty="0"/>
              <a:t> </a:t>
            </a:r>
            <a:r>
              <a:rPr lang="en-US" sz="3200" dirty="0" err="1"/>
              <a:t>ክዕቀብን</a:t>
            </a:r>
            <a:r>
              <a:rPr lang="en-US" sz="3200" dirty="0"/>
              <a:t> </a:t>
            </a:r>
            <a:r>
              <a:rPr lang="en-US" sz="3200" dirty="0" err="1"/>
              <a:t>ናይ</a:t>
            </a:r>
            <a:r>
              <a:rPr lang="en-US" sz="3200" dirty="0"/>
              <a:t> </a:t>
            </a:r>
            <a:r>
              <a:rPr lang="en-US" sz="3200" dirty="0" err="1"/>
              <a:t>ባዕሉ</a:t>
            </a:r>
            <a:r>
              <a:rPr lang="en-US" sz="3200" dirty="0"/>
              <a:t> </a:t>
            </a:r>
            <a:r>
              <a:rPr lang="en-US" sz="3200" dirty="0" err="1"/>
              <a:t>ኣስተዋፅኦ</a:t>
            </a:r>
            <a:r>
              <a:rPr lang="en-US" sz="3200" dirty="0"/>
              <a:t> </a:t>
            </a:r>
            <a:r>
              <a:rPr lang="en-US" sz="3200" dirty="0" err="1"/>
              <a:t>ንኽገብር</a:t>
            </a:r>
            <a:r>
              <a:rPr lang="en-US" sz="3200" dirty="0"/>
              <a:t> </a:t>
            </a:r>
            <a:r>
              <a:rPr lang="en-US" sz="3200" dirty="0" err="1"/>
              <a:t>ምግባር</a:t>
            </a:r>
            <a:r>
              <a:rPr lang="en-US" sz="3200" dirty="0"/>
              <a:t>፣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61401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/>
          </a:bodyPr>
          <a:lstStyle/>
          <a:p>
            <a:pPr algn="ctr"/>
            <a:r>
              <a:rPr lang="en-US" sz="2000" dirty="0">
                <a:solidFill>
                  <a:srgbClr val="00B050"/>
                </a:solidFill>
              </a:rPr>
              <a:t>ማ</a:t>
            </a:r>
            <a:r>
              <a:rPr lang="am-ET" sz="2000" dirty="0">
                <a:solidFill>
                  <a:srgbClr val="00B050"/>
                </a:solidFill>
              </a:rPr>
              <a:t>ሕ</a:t>
            </a:r>
            <a:r>
              <a:rPr lang="en-US" sz="2000" dirty="0" err="1">
                <a:solidFill>
                  <a:srgbClr val="00B050"/>
                </a:solidFill>
              </a:rPr>
              <a:t>በር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>
                <a:solidFill>
                  <a:srgbClr val="00B050"/>
                </a:solidFill>
              </a:rPr>
              <a:t>ልምዓት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>
                <a:solidFill>
                  <a:srgbClr val="00B050"/>
                </a:solidFill>
              </a:rPr>
              <a:t>ኢሮብ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7696200" cy="4830763"/>
          </a:xfrm>
        </p:spPr>
        <p:txBody>
          <a:bodyPr>
            <a:normAutofit fontScale="92500" lnSpcReduction="20000"/>
          </a:bodyPr>
          <a:lstStyle/>
          <a:p>
            <a:pPr marL="0" lvl="0" indent="0" algn="ctr">
              <a:buNone/>
            </a:pPr>
            <a:r>
              <a:rPr lang="en-US" sz="3600" b="1" u="sng" dirty="0"/>
              <a:t>2.ኣንፈት </a:t>
            </a:r>
            <a:r>
              <a:rPr lang="en-US" sz="3600" b="1" u="sng" dirty="0" err="1"/>
              <a:t>ኣፈፃፅማ</a:t>
            </a:r>
            <a:r>
              <a:rPr lang="en-US" sz="3600" b="1" dirty="0"/>
              <a:t>  </a:t>
            </a:r>
            <a:endParaRPr lang="en-US" sz="3600" dirty="0"/>
          </a:p>
          <a:p>
            <a:pPr lvl="1"/>
            <a:r>
              <a:rPr lang="en-US" sz="3200" dirty="0" err="1"/>
              <a:t>ካብ</a:t>
            </a:r>
            <a:r>
              <a:rPr lang="en-US" sz="3200" dirty="0"/>
              <a:t> </a:t>
            </a:r>
            <a:r>
              <a:rPr lang="en-US" sz="3200" dirty="0" err="1"/>
              <a:t>ሓምለ</a:t>
            </a:r>
            <a:r>
              <a:rPr lang="en-US" sz="3200" dirty="0"/>
              <a:t> 2008 ዓ/ም </a:t>
            </a:r>
            <a:r>
              <a:rPr lang="en-US" sz="3200" dirty="0" err="1"/>
              <a:t>ጀሚርና</a:t>
            </a:r>
            <a:r>
              <a:rPr lang="en-US" sz="3200" dirty="0"/>
              <a:t> </a:t>
            </a:r>
            <a:r>
              <a:rPr lang="en-US" sz="3200" dirty="0" err="1"/>
              <a:t>ነባራት</a:t>
            </a:r>
            <a:r>
              <a:rPr lang="en-US" sz="3200" dirty="0"/>
              <a:t> </a:t>
            </a:r>
            <a:r>
              <a:rPr lang="en-US" sz="3200" dirty="0" err="1"/>
              <a:t>ይኹን</a:t>
            </a:r>
            <a:r>
              <a:rPr lang="en-US" sz="3200" dirty="0"/>
              <a:t> </a:t>
            </a:r>
            <a:r>
              <a:rPr lang="en-US" sz="3200" dirty="0" err="1"/>
              <a:t>ሓደሽቲ</a:t>
            </a:r>
            <a:r>
              <a:rPr lang="en-US" sz="3200" dirty="0"/>
              <a:t> </a:t>
            </a:r>
            <a:r>
              <a:rPr lang="en-US" sz="3200" dirty="0" err="1"/>
              <a:t>ኣባላት</a:t>
            </a:r>
            <a:r>
              <a:rPr lang="en-US" sz="3200" dirty="0"/>
              <a:t> </a:t>
            </a:r>
            <a:r>
              <a:rPr lang="en-US" sz="3200" dirty="0" err="1"/>
              <a:t>ብሓድሽ</a:t>
            </a:r>
            <a:r>
              <a:rPr lang="en-US" sz="3200" dirty="0"/>
              <a:t> </a:t>
            </a:r>
            <a:r>
              <a:rPr lang="en-US" sz="3200" dirty="0" err="1"/>
              <a:t>መንፈስ</a:t>
            </a:r>
            <a:r>
              <a:rPr lang="en-US" sz="3200" dirty="0"/>
              <a:t>  </a:t>
            </a:r>
            <a:r>
              <a:rPr lang="en-US" sz="3200" dirty="0" err="1"/>
              <a:t>ኣብ</a:t>
            </a:r>
            <a:r>
              <a:rPr lang="en-US" sz="3200" dirty="0"/>
              <a:t> </a:t>
            </a:r>
            <a:r>
              <a:rPr lang="en-US" sz="3200" dirty="0" err="1"/>
              <a:t>ማሕበር</a:t>
            </a:r>
            <a:r>
              <a:rPr lang="en-US" sz="3200" dirty="0"/>
              <a:t> </a:t>
            </a:r>
            <a:r>
              <a:rPr lang="en-US" sz="3200" dirty="0" err="1"/>
              <a:t>ልምዓት</a:t>
            </a:r>
            <a:r>
              <a:rPr lang="en-US" sz="3200" dirty="0"/>
              <a:t> </a:t>
            </a:r>
            <a:r>
              <a:rPr lang="en-US" sz="3200" dirty="0" err="1"/>
              <a:t>ኢሮብ</a:t>
            </a:r>
            <a:r>
              <a:rPr lang="en-US" sz="3200" dirty="0"/>
              <a:t> </a:t>
            </a:r>
            <a:r>
              <a:rPr lang="en-US" sz="3200" dirty="0" err="1"/>
              <a:t>ተወዲቦም</a:t>
            </a:r>
            <a:r>
              <a:rPr lang="en-US" sz="3200" dirty="0"/>
              <a:t> </a:t>
            </a:r>
            <a:r>
              <a:rPr lang="en-US" sz="3200" dirty="0" err="1"/>
              <a:t>ተጠናኺሮም</a:t>
            </a:r>
            <a:r>
              <a:rPr lang="en-US" sz="3200" dirty="0"/>
              <a:t> </a:t>
            </a:r>
            <a:r>
              <a:rPr lang="en-US" sz="3200" dirty="0" err="1"/>
              <a:t>ግቡእ</a:t>
            </a:r>
            <a:r>
              <a:rPr lang="en-US" sz="3200" dirty="0"/>
              <a:t> </a:t>
            </a:r>
            <a:r>
              <a:rPr lang="en-US" sz="3200" dirty="0" err="1"/>
              <a:t>ክፍሊት</a:t>
            </a:r>
            <a:r>
              <a:rPr lang="en-US" sz="3200" dirty="0"/>
              <a:t> </a:t>
            </a:r>
            <a:r>
              <a:rPr lang="en-US" sz="3200" dirty="0" err="1"/>
              <a:t>ኣባልነት</a:t>
            </a:r>
            <a:r>
              <a:rPr lang="en-US" sz="3200" dirty="0"/>
              <a:t> </a:t>
            </a:r>
            <a:r>
              <a:rPr lang="en-US" sz="3200" dirty="0" err="1"/>
              <a:t>ክኸፍሉ</a:t>
            </a:r>
            <a:r>
              <a:rPr lang="en-US" sz="3200" dirty="0"/>
              <a:t> </a:t>
            </a:r>
            <a:r>
              <a:rPr lang="en-US" sz="3200" dirty="0" err="1"/>
              <a:t>ምግባር</a:t>
            </a:r>
            <a:r>
              <a:rPr lang="en-US" sz="3200" dirty="0"/>
              <a:t>፤</a:t>
            </a:r>
          </a:p>
          <a:p>
            <a:pPr lvl="1"/>
            <a:r>
              <a:rPr lang="en-US" sz="3200" dirty="0" err="1">
                <a:solidFill>
                  <a:srgbClr val="0070C0"/>
                </a:solidFill>
              </a:rPr>
              <a:t>ናይ</a:t>
            </a:r>
            <a:r>
              <a:rPr lang="en-US" sz="3200" dirty="0">
                <a:solidFill>
                  <a:srgbClr val="0070C0"/>
                </a:solidFill>
              </a:rPr>
              <a:t> </a:t>
            </a:r>
            <a:r>
              <a:rPr lang="en-US" sz="3200" dirty="0" err="1">
                <a:solidFill>
                  <a:srgbClr val="0070C0"/>
                </a:solidFill>
              </a:rPr>
              <a:t>ሕሉፍ</a:t>
            </a:r>
            <a:r>
              <a:rPr lang="en-US" sz="3200" dirty="0">
                <a:solidFill>
                  <a:srgbClr val="0070C0"/>
                </a:solidFill>
              </a:rPr>
              <a:t> </a:t>
            </a:r>
            <a:r>
              <a:rPr lang="en-US" sz="3200" dirty="0" err="1">
                <a:solidFill>
                  <a:srgbClr val="0070C0"/>
                </a:solidFill>
              </a:rPr>
              <a:t>ውዝፍ</a:t>
            </a:r>
            <a:r>
              <a:rPr lang="en-US" sz="3200" dirty="0">
                <a:solidFill>
                  <a:srgbClr val="0070C0"/>
                </a:solidFill>
              </a:rPr>
              <a:t> </a:t>
            </a:r>
            <a:r>
              <a:rPr lang="en-US" sz="3200" dirty="0" err="1">
                <a:solidFill>
                  <a:srgbClr val="0070C0"/>
                </a:solidFill>
              </a:rPr>
              <a:t>ክኸፍል</a:t>
            </a:r>
            <a:r>
              <a:rPr lang="en-US" sz="3200" dirty="0">
                <a:solidFill>
                  <a:srgbClr val="0070C0"/>
                </a:solidFill>
              </a:rPr>
              <a:t> </a:t>
            </a:r>
            <a:r>
              <a:rPr lang="en-US" sz="3200" dirty="0" err="1">
                <a:solidFill>
                  <a:srgbClr val="0070C0"/>
                </a:solidFill>
              </a:rPr>
              <a:t>ድሌትን</a:t>
            </a:r>
            <a:r>
              <a:rPr lang="en-US" sz="3200" dirty="0">
                <a:solidFill>
                  <a:srgbClr val="0070C0"/>
                </a:solidFill>
              </a:rPr>
              <a:t> </a:t>
            </a:r>
            <a:r>
              <a:rPr lang="en-US" sz="3200" dirty="0" err="1">
                <a:solidFill>
                  <a:srgbClr val="0070C0"/>
                </a:solidFill>
              </a:rPr>
              <a:t>ዓቕሚን</a:t>
            </a:r>
            <a:r>
              <a:rPr lang="en-US" sz="3200" dirty="0">
                <a:solidFill>
                  <a:srgbClr val="0070C0"/>
                </a:solidFill>
              </a:rPr>
              <a:t> </a:t>
            </a:r>
            <a:r>
              <a:rPr lang="en-US" sz="3200" dirty="0" err="1">
                <a:solidFill>
                  <a:srgbClr val="0070C0"/>
                </a:solidFill>
              </a:rPr>
              <a:t>ዘሎዎ</a:t>
            </a:r>
            <a:r>
              <a:rPr lang="en-US" sz="3200" dirty="0">
                <a:solidFill>
                  <a:srgbClr val="0070C0"/>
                </a:solidFill>
              </a:rPr>
              <a:t> </a:t>
            </a:r>
            <a:r>
              <a:rPr lang="en-US" sz="3200" dirty="0" err="1">
                <a:solidFill>
                  <a:srgbClr val="0070C0"/>
                </a:solidFill>
              </a:rPr>
              <a:t>ኣባል</a:t>
            </a:r>
            <a:r>
              <a:rPr lang="en-US" sz="3200" dirty="0">
                <a:solidFill>
                  <a:srgbClr val="0070C0"/>
                </a:solidFill>
              </a:rPr>
              <a:t> </a:t>
            </a:r>
            <a:r>
              <a:rPr lang="en-US" sz="3200" dirty="0" err="1">
                <a:solidFill>
                  <a:srgbClr val="0070C0"/>
                </a:solidFill>
              </a:rPr>
              <a:t>ማሕበር</a:t>
            </a:r>
            <a:r>
              <a:rPr lang="en-US" sz="3200" dirty="0">
                <a:solidFill>
                  <a:srgbClr val="0070C0"/>
                </a:solidFill>
              </a:rPr>
              <a:t> </a:t>
            </a:r>
            <a:r>
              <a:rPr lang="en-US" sz="3200" dirty="0" err="1">
                <a:solidFill>
                  <a:srgbClr val="0070C0"/>
                </a:solidFill>
              </a:rPr>
              <a:t>ዝተረፎ</a:t>
            </a:r>
            <a:r>
              <a:rPr lang="en-US" sz="3200" dirty="0">
                <a:solidFill>
                  <a:srgbClr val="0070C0"/>
                </a:solidFill>
              </a:rPr>
              <a:t> </a:t>
            </a:r>
            <a:r>
              <a:rPr lang="en-US" sz="3200" dirty="0" err="1">
                <a:solidFill>
                  <a:srgbClr val="0070C0"/>
                </a:solidFill>
              </a:rPr>
              <a:t>ውዝፍ</a:t>
            </a:r>
            <a:r>
              <a:rPr lang="en-US" sz="3200" dirty="0">
                <a:solidFill>
                  <a:srgbClr val="0070C0"/>
                </a:solidFill>
              </a:rPr>
              <a:t> </a:t>
            </a:r>
            <a:r>
              <a:rPr lang="en-US" sz="3200" dirty="0" err="1">
                <a:solidFill>
                  <a:srgbClr val="0070C0"/>
                </a:solidFill>
              </a:rPr>
              <a:t>ኣፃሪኻ</a:t>
            </a:r>
            <a:r>
              <a:rPr lang="en-US" sz="3200" dirty="0">
                <a:solidFill>
                  <a:srgbClr val="0070C0"/>
                </a:solidFill>
              </a:rPr>
              <a:t> </a:t>
            </a:r>
            <a:r>
              <a:rPr lang="en-US" sz="3200" dirty="0" err="1">
                <a:solidFill>
                  <a:srgbClr val="0070C0"/>
                </a:solidFill>
              </a:rPr>
              <a:t>ምቕባል፤ናይ</a:t>
            </a:r>
            <a:r>
              <a:rPr lang="en-US" sz="3200" dirty="0">
                <a:solidFill>
                  <a:srgbClr val="0070C0"/>
                </a:solidFill>
              </a:rPr>
              <a:t>  </a:t>
            </a:r>
            <a:r>
              <a:rPr lang="en-US" sz="3200" dirty="0" err="1">
                <a:solidFill>
                  <a:srgbClr val="0070C0"/>
                </a:solidFill>
              </a:rPr>
              <a:t>ምስጋና</a:t>
            </a:r>
            <a:r>
              <a:rPr lang="en-US" sz="3200" dirty="0">
                <a:solidFill>
                  <a:srgbClr val="0070C0"/>
                </a:solidFill>
              </a:rPr>
              <a:t> </a:t>
            </a:r>
            <a:r>
              <a:rPr lang="en-US" sz="3200" dirty="0" err="1">
                <a:solidFill>
                  <a:srgbClr val="0070C0"/>
                </a:solidFill>
              </a:rPr>
              <a:t>ደብዳቤ</a:t>
            </a:r>
            <a:r>
              <a:rPr lang="en-US" sz="3200" dirty="0">
                <a:solidFill>
                  <a:srgbClr val="0070C0"/>
                </a:solidFill>
              </a:rPr>
              <a:t> </a:t>
            </a:r>
            <a:r>
              <a:rPr lang="en-US" sz="3200" dirty="0" err="1">
                <a:solidFill>
                  <a:srgbClr val="0070C0"/>
                </a:solidFill>
              </a:rPr>
              <a:t>ብስም</a:t>
            </a:r>
            <a:r>
              <a:rPr lang="en-US" sz="3200" dirty="0">
                <a:solidFill>
                  <a:srgbClr val="0070C0"/>
                </a:solidFill>
              </a:rPr>
              <a:t> ማ/ል/ </a:t>
            </a:r>
            <a:r>
              <a:rPr lang="en-US" sz="3200" dirty="0" err="1">
                <a:solidFill>
                  <a:srgbClr val="0070C0"/>
                </a:solidFill>
              </a:rPr>
              <a:t>ኢሮብ</a:t>
            </a:r>
            <a:r>
              <a:rPr lang="en-US" sz="3200" dirty="0">
                <a:solidFill>
                  <a:srgbClr val="0070C0"/>
                </a:solidFill>
              </a:rPr>
              <a:t> </a:t>
            </a:r>
            <a:r>
              <a:rPr lang="en-US" sz="3200" dirty="0" err="1">
                <a:solidFill>
                  <a:srgbClr val="0070C0"/>
                </a:solidFill>
              </a:rPr>
              <a:t>ምሃብ</a:t>
            </a:r>
            <a:r>
              <a:rPr lang="en-US" sz="3200" dirty="0">
                <a:solidFill>
                  <a:srgbClr val="0070C0"/>
                </a:solidFill>
              </a:rPr>
              <a:t>፡፡</a:t>
            </a:r>
          </a:p>
          <a:p>
            <a:pPr lvl="1"/>
            <a:r>
              <a:rPr lang="en-US" sz="3200" dirty="0" err="1"/>
              <a:t>እቲ</a:t>
            </a:r>
            <a:r>
              <a:rPr lang="en-US" sz="3200" dirty="0"/>
              <a:t> </a:t>
            </a:r>
            <a:r>
              <a:rPr lang="en-US" sz="3200" dirty="0" err="1"/>
              <a:t>ብጨንፈር</a:t>
            </a:r>
            <a:r>
              <a:rPr lang="en-US" sz="3200" dirty="0"/>
              <a:t> </a:t>
            </a:r>
            <a:r>
              <a:rPr lang="en-US" sz="3200" dirty="0" err="1"/>
              <a:t>ደረጃ</a:t>
            </a:r>
            <a:r>
              <a:rPr lang="en-US" sz="3200" dirty="0"/>
              <a:t> </a:t>
            </a:r>
            <a:r>
              <a:rPr lang="en-US" sz="3200" dirty="0" err="1"/>
              <a:t>ተጣይሹ</a:t>
            </a:r>
            <a:r>
              <a:rPr lang="en-US" sz="3200" dirty="0"/>
              <a:t> </a:t>
            </a:r>
            <a:r>
              <a:rPr lang="en-US" sz="3200" dirty="0" err="1"/>
              <a:t>ዘሎ</a:t>
            </a:r>
            <a:r>
              <a:rPr lang="en-US" sz="3200" dirty="0"/>
              <a:t> </a:t>
            </a:r>
            <a:r>
              <a:rPr lang="en-US" sz="3200" dirty="0" err="1"/>
              <a:t>ኮሚቴ</a:t>
            </a:r>
            <a:r>
              <a:rPr lang="en-US" sz="3200" dirty="0"/>
              <a:t> </a:t>
            </a:r>
            <a:r>
              <a:rPr lang="en-US" sz="3200" dirty="0" err="1"/>
              <a:t>ኣብ</a:t>
            </a:r>
            <a:r>
              <a:rPr lang="en-US" sz="3200" dirty="0"/>
              <a:t> </a:t>
            </a:r>
            <a:r>
              <a:rPr lang="en-US" sz="3200" dirty="0" err="1"/>
              <a:t>ትሕቲኡ</a:t>
            </a:r>
            <a:r>
              <a:rPr lang="en-US" sz="3200" dirty="0"/>
              <a:t> </a:t>
            </a:r>
            <a:r>
              <a:rPr lang="en-US" sz="3200" dirty="0" err="1"/>
              <a:t>ኣማ</a:t>
            </a:r>
            <a:r>
              <a:rPr lang="am-ET" sz="3200" dirty="0"/>
              <a:t>ኸ</a:t>
            </a:r>
            <a:r>
              <a:rPr lang="en-US" sz="3200" dirty="0" err="1"/>
              <a:t>ርቲ</a:t>
            </a:r>
            <a:r>
              <a:rPr lang="en-US" sz="3200" dirty="0"/>
              <a:t>/ </a:t>
            </a:r>
            <a:r>
              <a:rPr lang="en-US" sz="3200" dirty="0" err="1"/>
              <a:t>ሓገዝት</a:t>
            </a:r>
            <a:r>
              <a:rPr lang="en-US" sz="3200" dirty="0"/>
              <a:t>/ </a:t>
            </a:r>
            <a:r>
              <a:rPr lang="en-US" sz="3200" dirty="0" err="1"/>
              <a:t>ኮሚቴታት</a:t>
            </a:r>
            <a:r>
              <a:rPr lang="en-US" sz="3200" dirty="0"/>
              <a:t> </a:t>
            </a:r>
            <a:r>
              <a:rPr lang="en-US" sz="3200" dirty="0" err="1"/>
              <a:t>ብምጥያሽ</a:t>
            </a:r>
            <a:r>
              <a:rPr lang="en-US" sz="3200" dirty="0"/>
              <a:t> </a:t>
            </a:r>
            <a:r>
              <a:rPr lang="en-US" sz="3200" dirty="0" err="1"/>
              <a:t>በብከባቢኡ</a:t>
            </a:r>
            <a:r>
              <a:rPr lang="en-US" sz="3200" dirty="0"/>
              <a:t> </a:t>
            </a:r>
            <a:r>
              <a:rPr lang="en-US" sz="3200" dirty="0" err="1"/>
              <a:t>ዘሎዉ</a:t>
            </a:r>
            <a:r>
              <a:rPr lang="en-US" sz="3200" dirty="0"/>
              <a:t> </a:t>
            </a:r>
            <a:r>
              <a:rPr lang="en-US" sz="3200" dirty="0" err="1"/>
              <a:t>ደቂ</a:t>
            </a:r>
            <a:r>
              <a:rPr lang="en-US" sz="3200" dirty="0"/>
              <a:t> </a:t>
            </a:r>
            <a:r>
              <a:rPr lang="en-US" sz="3200" dirty="0" err="1"/>
              <a:t>ኢሮብን</a:t>
            </a:r>
            <a:r>
              <a:rPr lang="en-US" sz="3200" dirty="0"/>
              <a:t> </a:t>
            </a:r>
            <a:r>
              <a:rPr lang="en-US" sz="3200" dirty="0" err="1"/>
              <a:t>ፈተውቱን</a:t>
            </a:r>
            <a:r>
              <a:rPr lang="en-US" sz="3200" dirty="0"/>
              <a:t> </a:t>
            </a:r>
            <a:r>
              <a:rPr lang="en-US" sz="3200" dirty="0" err="1"/>
              <a:t>ኣብ</a:t>
            </a:r>
            <a:r>
              <a:rPr lang="en-US" sz="3200" dirty="0"/>
              <a:t> ማ/ል/ </a:t>
            </a:r>
            <a:r>
              <a:rPr lang="en-US" sz="3200" dirty="0" err="1"/>
              <a:t>ኢሮብ</a:t>
            </a:r>
            <a:r>
              <a:rPr lang="en-US" sz="3200" dirty="0"/>
              <a:t> </a:t>
            </a:r>
            <a:r>
              <a:rPr lang="en-US" sz="3200" dirty="0" err="1"/>
              <a:t>ንኽውደቡ</a:t>
            </a:r>
            <a:r>
              <a:rPr lang="en-US" sz="3200" dirty="0"/>
              <a:t>  </a:t>
            </a:r>
            <a:r>
              <a:rPr lang="en-US" sz="3200" dirty="0" err="1"/>
              <a:t>ምስራሕ</a:t>
            </a:r>
            <a:r>
              <a:rPr lang="en-US" sz="3200" dirty="0"/>
              <a:t>፤</a:t>
            </a:r>
          </a:p>
        </p:txBody>
      </p:sp>
      <p:sp>
        <p:nvSpPr>
          <p:cNvPr id="4" name="Arc 3"/>
          <p:cNvSpPr/>
          <p:nvPr/>
        </p:nvSpPr>
        <p:spPr>
          <a:xfrm>
            <a:off x="5562600" y="1676400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227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pPr algn="ctr"/>
            <a:r>
              <a:rPr lang="en-US" sz="2000" dirty="0">
                <a:solidFill>
                  <a:srgbClr val="00B050"/>
                </a:solidFill>
              </a:rPr>
              <a:t>ማ</a:t>
            </a:r>
            <a:r>
              <a:rPr lang="am-ET" sz="2000" dirty="0">
                <a:solidFill>
                  <a:srgbClr val="00B050"/>
                </a:solidFill>
              </a:rPr>
              <a:t>ሕ</a:t>
            </a:r>
            <a:r>
              <a:rPr lang="en-US" sz="2000" dirty="0" err="1">
                <a:solidFill>
                  <a:srgbClr val="00B050"/>
                </a:solidFill>
              </a:rPr>
              <a:t>በር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>
                <a:solidFill>
                  <a:srgbClr val="00B050"/>
                </a:solidFill>
              </a:rPr>
              <a:t>ልምዓት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>
                <a:solidFill>
                  <a:srgbClr val="00B050"/>
                </a:solidFill>
              </a:rPr>
              <a:t>ኢሮብ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1"/>
            <a:endParaRPr lang="en-US" dirty="0"/>
          </a:p>
          <a:p>
            <a:pPr lvl="1"/>
            <a:r>
              <a:rPr lang="en-US" sz="3200" dirty="0" err="1"/>
              <a:t>ኣብ</a:t>
            </a:r>
            <a:r>
              <a:rPr lang="en-US" sz="3200" dirty="0"/>
              <a:t> </a:t>
            </a:r>
            <a:r>
              <a:rPr lang="en-US" sz="3200" dirty="0" err="1"/>
              <a:t>ከባቢ</a:t>
            </a:r>
            <a:r>
              <a:rPr lang="en-US" sz="3200" dirty="0"/>
              <a:t> </a:t>
            </a:r>
            <a:r>
              <a:rPr lang="en-US" sz="3200" dirty="0" err="1"/>
              <a:t>መቐለ</a:t>
            </a:r>
            <a:r>
              <a:rPr lang="en-US" sz="3200" dirty="0"/>
              <a:t> </a:t>
            </a:r>
            <a:r>
              <a:rPr lang="en-US" sz="3200" dirty="0" err="1"/>
              <a:t>ዝርከቡ</a:t>
            </a:r>
            <a:r>
              <a:rPr lang="en-US" sz="3200" dirty="0"/>
              <a:t> </a:t>
            </a:r>
            <a:r>
              <a:rPr lang="en-US" sz="3200" dirty="0" err="1"/>
              <a:t>ኣባላት</a:t>
            </a:r>
            <a:r>
              <a:rPr lang="en-US" sz="3200" dirty="0"/>
              <a:t> </a:t>
            </a:r>
            <a:r>
              <a:rPr lang="en-US" sz="3200" dirty="0" err="1"/>
              <a:t>ቦርድ</a:t>
            </a:r>
            <a:r>
              <a:rPr lang="en-US" sz="3200" dirty="0"/>
              <a:t> </a:t>
            </a:r>
            <a:r>
              <a:rPr lang="en-US" sz="3200" dirty="0" err="1"/>
              <a:t>ምስ</a:t>
            </a:r>
            <a:r>
              <a:rPr lang="en-US" sz="3200" dirty="0"/>
              <a:t> </a:t>
            </a:r>
            <a:r>
              <a:rPr lang="en-US" sz="3200" dirty="0" err="1"/>
              <a:t>በብከባቢኡ</a:t>
            </a:r>
            <a:r>
              <a:rPr lang="en-US" sz="3200" dirty="0"/>
              <a:t> </a:t>
            </a:r>
            <a:r>
              <a:rPr lang="en-US" sz="3200" dirty="0" err="1"/>
              <a:t>ዝተመደበ</a:t>
            </a:r>
            <a:r>
              <a:rPr lang="en-US" sz="3200" dirty="0"/>
              <a:t> </a:t>
            </a:r>
            <a:r>
              <a:rPr lang="en-US" sz="3200" dirty="0" err="1"/>
              <a:t>ኣባል</a:t>
            </a:r>
            <a:r>
              <a:rPr lang="en-US" sz="3200" dirty="0"/>
              <a:t> </a:t>
            </a:r>
            <a:r>
              <a:rPr lang="en-US" sz="3200" dirty="0" err="1"/>
              <a:t>ኮሚቴ</a:t>
            </a:r>
            <a:r>
              <a:rPr lang="en-US" sz="3200" dirty="0"/>
              <a:t> </a:t>
            </a:r>
            <a:r>
              <a:rPr lang="en-US" sz="3200" dirty="0" err="1"/>
              <a:t>ጨንፈር</a:t>
            </a:r>
            <a:r>
              <a:rPr lang="en-US" sz="3200" dirty="0"/>
              <a:t> </a:t>
            </a:r>
            <a:r>
              <a:rPr lang="en-US" sz="3200" dirty="0" err="1"/>
              <a:t>መቐለ</a:t>
            </a:r>
            <a:r>
              <a:rPr lang="en-US" sz="3200" dirty="0"/>
              <a:t> </a:t>
            </a:r>
            <a:r>
              <a:rPr lang="en-US" sz="3200" dirty="0" err="1"/>
              <a:t>ብምዃን</a:t>
            </a:r>
            <a:r>
              <a:rPr lang="en-US" sz="3200" dirty="0"/>
              <a:t> </a:t>
            </a:r>
            <a:r>
              <a:rPr lang="en-US" sz="3200" dirty="0" err="1"/>
              <a:t>ኣድላይ</a:t>
            </a:r>
            <a:r>
              <a:rPr lang="en-US" sz="3200" dirty="0"/>
              <a:t> </a:t>
            </a:r>
            <a:r>
              <a:rPr lang="en-US" sz="3200" dirty="0" err="1"/>
              <a:t>ደገፍን</a:t>
            </a:r>
            <a:r>
              <a:rPr lang="en-US" sz="3200" dirty="0"/>
              <a:t> </a:t>
            </a:r>
            <a:r>
              <a:rPr lang="en-US" sz="3200" dirty="0" err="1"/>
              <a:t>ክትትልን</a:t>
            </a:r>
            <a:r>
              <a:rPr lang="en-US" sz="3200" dirty="0"/>
              <a:t> </a:t>
            </a:r>
            <a:r>
              <a:rPr lang="en-US" sz="3200" dirty="0" err="1"/>
              <a:t>ንኽገብሩ</a:t>
            </a:r>
            <a:r>
              <a:rPr lang="en-US" sz="3200" dirty="0"/>
              <a:t> </a:t>
            </a:r>
            <a:r>
              <a:rPr lang="en-US" sz="3200" dirty="0" err="1"/>
              <a:t>ምፅዓር</a:t>
            </a:r>
            <a:r>
              <a:rPr lang="en-US" sz="3200" dirty="0"/>
              <a:t>፤ </a:t>
            </a:r>
            <a:endParaRPr lang="en-US" sz="3200" dirty="0">
              <a:solidFill>
                <a:srgbClr val="FF0000"/>
              </a:solidFill>
            </a:endParaRPr>
          </a:p>
          <a:p>
            <a:pPr lvl="1"/>
            <a:r>
              <a:rPr lang="en-US" sz="3200" dirty="0" err="1"/>
              <a:t>ኩሉ</a:t>
            </a:r>
            <a:r>
              <a:rPr lang="en-US" sz="3200" dirty="0"/>
              <a:t> </a:t>
            </a:r>
            <a:r>
              <a:rPr lang="en-US" sz="3200" dirty="0" err="1"/>
              <a:t>ኣባል</a:t>
            </a:r>
            <a:r>
              <a:rPr lang="en-US" sz="3200" dirty="0"/>
              <a:t> </a:t>
            </a:r>
            <a:r>
              <a:rPr lang="en-US" sz="3200" dirty="0" err="1"/>
              <a:t>ማሕበር</a:t>
            </a:r>
            <a:r>
              <a:rPr lang="en-US" sz="3200" dirty="0"/>
              <a:t> </a:t>
            </a:r>
            <a:r>
              <a:rPr lang="en-US" sz="3200" dirty="0" err="1"/>
              <a:t>ልምዓት</a:t>
            </a:r>
            <a:r>
              <a:rPr lang="en-US" sz="3200" dirty="0"/>
              <a:t> </a:t>
            </a:r>
            <a:r>
              <a:rPr lang="en-US" sz="3200" dirty="0" err="1"/>
              <a:t>ኢሮብ</a:t>
            </a:r>
            <a:r>
              <a:rPr lang="en-US" sz="3200" dirty="0"/>
              <a:t> </a:t>
            </a:r>
            <a:r>
              <a:rPr lang="en-US" sz="3200" dirty="0" err="1"/>
              <a:t>ብዝለዓለ</a:t>
            </a:r>
            <a:r>
              <a:rPr lang="en-US" sz="3200" dirty="0"/>
              <a:t> </a:t>
            </a:r>
            <a:r>
              <a:rPr lang="en-US" sz="3200" dirty="0" err="1"/>
              <a:t>ወነ</a:t>
            </a:r>
            <a:r>
              <a:rPr lang="en-US" sz="3200" dirty="0"/>
              <a:t> </a:t>
            </a:r>
            <a:r>
              <a:rPr lang="en-US" sz="3200" dirty="0" err="1"/>
              <a:t>ኣብ</a:t>
            </a:r>
            <a:r>
              <a:rPr lang="en-US" sz="3200" dirty="0"/>
              <a:t> </a:t>
            </a:r>
            <a:r>
              <a:rPr lang="en-US" sz="3200" dirty="0" err="1">
                <a:solidFill>
                  <a:srgbClr val="00B050"/>
                </a:solidFill>
              </a:rPr>
              <a:t>ልምዓት</a:t>
            </a:r>
            <a:r>
              <a:rPr lang="en-US" sz="3200" dirty="0">
                <a:solidFill>
                  <a:srgbClr val="00B050"/>
                </a:solidFill>
              </a:rPr>
              <a:t>፣ </a:t>
            </a:r>
            <a:r>
              <a:rPr lang="en-US" sz="3200" dirty="0" err="1">
                <a:solidFill>
                  <a:srgbClr val="00B050"/>
                </a:solidFill>
              </a:rPr>
              <a:t>ባህልን</a:t>
            </a:r>
            <a:r>
              <a:rPr lang="en-US" sz="3200" dirty="0">
                <a:solidFill>
                  <a:srgbClr val="00B050"/>
                </a:solidFill>
              </a:rPr>
              <a:t> </a:t>
            </a:r>
            <a:r>
              <a:rPr lang="en-US" sz="3200" dirty="0" err="1">
                <a:solidFill>
                  <a:srgbClr val="00B050"/>
                </a:solidFill>
              </a:rPr>
              <a:t>ቋንቋን</a:t>
            </a:r>
            <a:r>
              <a:rPr lang="en-US" sz="3200" dirty="0"/>
              <a:t> </a:t>
            </a:r>
            <a:r>
              <a:rPr lang="en-US" sz="3200" dirty="0" err="1"/>
              <a:t>ዓዱ</a:t>
            </a:r>
            <a:r>
              <a:rPr lang="en-US" sz="3200" dirty="0"/>
              <a:t> </a:t>
            </a:r>
            <a:r>
              <a:rPr lang="en-US" sz="3200" dirty="0" err="1"/>
              <a:t>ብማሕበሩ</a:t>
            </a:r>
            <a:r>
              <a:rPr lang="en-US" sz="3200" dirty="0"/>
              <a:t> </a:t>
            </a:r>
            <a:r>
              <a:rPr lang="en-US" sz="3200" dirty="0" err="1"/>
              <a:t>ኣቢሉ</a:t>
            </a:r>
            <a:r>
              <a:rPr lang="en-US" sz="3200" dirty="0"/>
              <a:t> </a:t>
            </a:r>
            <a:r>
              <a:rPr lang="en-US" sz="3200" dirty="0" err="1"/>
              <a:t>ንኽሳተፍ</a:t>
            </a:r>
            <a:r>
              <a:rPr lang="en-US" sz="3200" dirty="0"/>
              <a:t> </a:t>
            </a:r>
            <a:r>
              <a:rPr lang="en-US" sz="3200" dirty="0" err="1"/>
              <a:t>ምግባር</a:t>
            </a:r>
            <a:r>
              <a:rPr lang="en-US" sz="3200" dirty="0"/>
              <a:t>፤</a:t>
            </a:r>
          </a:p>
          <a:p>
            <a:pPr lvl="1"/>
            <a:r>
              <a:rPr lang="en-US" sz="3200" dirty="0" err="1"/>
              <a:t>ኩሉ</a:t>
            </a:r>
            <a:r>
              <a:rPr lang="en-US" sz="3200" dirty="0"/>
              <a:t> </a:t>
            </a:r>
            <a:r>
              <a:rPr lang="en-US" sz="3200" dirty="0" err="1"/>
              <a:t>ኣባል</a:t>
            </a:r>
            <a:r>
              <a:rPr lang="en-US" sz="3200" dirty="0"/>
              <a:t> </a:t>
            </a:r>
            <a:r>
              <a:rPr lang="en-US" sz="3200" dirty="0" err="1"/>
              <a:t>ማሕበር</a:t>
            </a:r>
            <a:r>
              <a:rPr lang="en-US" sz="3200" dirty="0"/>
              <a:t> </a:t>
            </a:r>
            <a:r>
              <a:rPr lang="en-US" sz="3200" dirty="0" err="1"/>
              <a:t>ልምዓት</a:t>
            </a:r>
            <a:r>
              <a:rPr lang="en-US" sz="3200" dirty="0"/>
              <a:t> </a:t>
            </a:r>
            <a:r>
              <a:rPr lang="en-US" sz="3200" dirty="0" err="1"/>
              <a:t>ኢሮብ</a:t>
            </a:r>
            <a:r>
              <a:rPr lang="en-US" sz="3200" dirty="0"/>
              <a:t> </a:t>
            </a:r>
            <a:r>
              <a:rPr lang="en-US" sz="3200" dirty="0" err="1"/>
              <a:t>ናይዚ</a:t>
            </a:r>
            <a:r>
              <a:rPr lang="en-US" sz="3200" dirty="0"/>
              <a:t> </a:t>
            </a:r>
            <a:r>
              <a:rPr lang="en-US" sz="3200" dirty="0" err="1"/>
              <a:t>ማሕበሩ</a:t>
            </a:r>
            <a:r>
              <a:rPr lang="en-US" sz="3200" dirty="0"/>
              <a:t> </a:t>
            </a:r>
            <a:r>
              <a:rPr lang="en-US" sz="3200" dirty="0" err="1"/>
              <a:t>ናተይነት</a:t>
            </a:r>
            <a:r>
              <a:rPr lang="en-US" sz="3200" dirty="0"/>
              <a:t> </a:t>
            </a:r>
            <a:r>
              <a:rPr lang="en-US" sz="3200" dirty="0" err="1"/>
              <a:t>ናብ</a:t>
            </a:r>
            <a:r>
              <a:rPr lang="en-US" sz="3200" dirty="0"/>
              <a:t> </a:t>
            </a:r>
            <a:r>
              <a:rPr lang="en-US" sz="3200" dirty="0" err="1"/>
              <a:t>ዝለዓለ</a:t>
            </a:r>
            <a:r>
              <a:rPr lang="en-US" sz="3200" dirty="0"/>
              <a:t> </a:t>
            </a:r>
            <a:r>
              <a:rPr lang="en-US" sz="3200" dirty="0" err="1"/>
              <a:t>ደረጃ</a:t>
            </a:r>
            <a:r>
              <a:rPr lang="en-US" sz="3200" dirty="0"/>
              <a:t> </a:t>
            </a:r>
            <a:r>
              <a:rPr lang="en-US" sz="3200" dirty="0" err="1"/>
              <a:t>ብምብፃሕ</a:t>
            </a:r>
            <a:r>
              <a:rPr lang="en-US" sz="3200" dirty="0"/>
              <a:t> </a:t>
            </a:r>
            <a:r>
              <a:rPr lang="en-US" sz="3200" dirty="0" err="1"/>
              <a:t>ብሓሳብን</a:t>
            </a:r>
            <a:r>
              <a:rPr lang="en-US" sz="3200" dirty="0"/>
              <a:t> </a:t>
            </a:r>
            <a:r>
              <a:rPr lang="en-US" sz="3200" dirty="0" err="1"/>
              <a:t>ብገንዘብን</a:t>
            </a:r>
            <a:r>
              <a:rPr lang="en-US" sz="3200" dirty="0"/>
              <a:t> </a:t>
            </a:r>
            <a:r>
              <a:rPr lang="en-US" sz="3200" dirty="0" err="1"/>
              <a:t>ክተሓባበርን</a:t>
            </a:r>
            <a:r>
              <a:rPr lang="en-US" sz="3200" dirty="0"/>
              <a:t> </a:t>
            </a:r>
            <a:r>
              <a:rPr lang="en-US" sz="3200" dirty="0" err="1"/>
              <a:t>ንኻልኦትውን</a:t>
            </a:r>
            <a:r>
              <a:rPr lang="en-US" sz="3200" dirty="0"/>
              <a:t> </a:t>
            </a:r>
            <a:r>
              <a:rPr lang="en-US" sz="3200" dirty="0" err="1"/>
              <a:t>ከተሓባብርን</a:t>
            </a:r>
            <a:r>
              <a:rPr lang="en-US" sz="3200" dirty="0"/>
              <a:t> </a:t>
            </a:r>
            <a:r>
              <a:rPr lang="en-US" sz="3200" dirty="0" err="1"/>
              <a:t>ምግባር</a:t>
            </a:r>
            <a:r>
              <a:rPr lang="en-US" sz="3200" dirty="0"/>
              <a:t>፤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9653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865</TotalTime>
  <Words>1895</Words>
  <Application>Microsoft Office PowerPoint</Application>
  <PresentationFormat>On-screen Show (4:3)</PresentationFormat>
  <Paragraphs>188</Paragraphs>
  <Slides>32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Calibri</vt:lpstr>
      <vt:lpstr>Cambria</vt:lpstr>
      <vt:lpstr>Nyala</vt:lpstr>
      <vt:lpstr>Wingdings</vt:lpstr>
      <vt:lpstr>Adjacency</vt:lpstr>
      <vt:lpstr>ማሕበር ልምዓት ኢሮብ</vt:lpstr>
      <vt:lpstr>ማሕበር ልምዓት ኢሮብ</vt:lpstr>
      <vt:lpstr>ማሕበር ልምዓት ኢሮብ</vt:lpstr>
      <vt:lpstr>ማሕበር ልምዓት ኢሮብ </vt:lpstr>
      <vt:lpstr>ማሕበር ልምዓት ኢሮብ</vt:lpstr>
      <vt:lpstr>ማሕበር ልምዓት ኢሮብ</vt:lpstr>
      <vt:lpstr>ማሕበር ልምዓት ኢሮብ</vt:lpstr>
      <vt:lpstr>ማሕበር ልምዓት ኢሮብ</vt:lpstr>
      <vt:lpstr>ማሕበር ልምዓት ኢሮብ</vt:lpstr>
      <vt:lpstr>ማሕበር ልምዓት ኢሮብ</vt:lpstr>
      <vt:lpstr>ማሕበር ልምዓት ኢሮብ</vt:lpstr>
      <vt:lpstr>ማሕበር ልምዓት ኢሮብ</vt:lpstr>
      <vt:lpstr>ማሕበር ልምዓት ኢሮብ</vt:lpstr>
      <vt:lpstr>ማሕበር ልምዓት ኢሮብ</vt:lpstr>
      <vt:lpstr>ማሕበር ልምዓት ኢሮብ</vt:lpstr>
      <vt:lpstr>ማሕበር ልምዓት ኢሮብ</vt:lpstr>
      <vt:lpstr>ማሕበር ልምዓት ኢሮብ</vt:lpstr>
      <vt:lpstr>ማሕበር ልምዓት ኢሮብ</vt:lpstr>
      <vt:lpstr>ማሕበር ልምዓት ኢሮብ</vt:lpstr>
      <vt:lpstr>ማሕበር ልምዓት ኢሮብ</vt:lpstr>
      <vt:lpstr>ማሕበር ልምዓት ኢሮብ</vt:lpstr>
      <vt:lpstr>ማሕበር ልምዓት ኢሮብ</vt:lpstr>
      <vt:lpstr>ማሕበር ልምዓት ኢሮብ</vt:lpstr>
      <vt:lpstr>ማሕበር ልምዓት ኢሮብ</vt:lpstr>
      <vt:lpstr>ማሕበር ልምዓት ኢሮብ</vt:lpstr>
      <vt:lpstr>ማሕበር ልምዓት ኢሮብ</vt:lpstr>
      <vt:lpstr>ማሕበር ልምዓት ኢሮብ</vt:lpstr>
      <vt:lpstr>ማሕበር ልምዓት ኢሮብ</vt:lpstr>
      <vt:lpstr>ማሕበር ልምዓት ኢሮብ</vt:lpstr>
      <vt:lpstr>ማሕበር ልምዓት ኢሮብ</vt:lpstr>
      <vt:lpstr>ማሕበር ልምዓት ኢሮብ</vt:lpstr>
      <vt:lpstr>ንሓፈሻዊ  ፍልጠትኩም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ማሕበር ልምዓት ኢሮብ</dc:title>
  <dc:creator>HAILE Tesfay</dc:creator>
  <cp:lastModifiedBy>H G</cp:lastModifiedBy>
  <cp:revision>92</cp:revision>
  <dcterms:created xsi:type="dcterms:W3CDTF">2016-08-12T13:20:25Z</dcterms:created>
  <dcterms:modified xsi:type="dcterms:W3CDTF">2016-08-16T13:49:16Z</dcterms:modified>
</cp:coreProperties>
</file>